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4184" r:id="rId3"/>
    <p:sldId id="259" r:id="rId4"/>
    <p:sldId id="4197" r:id="rId5"/>
    <p:sldId id="274" r:id="rId6"/>
    <p:sldId id="4198" r:id="rId7"/>
    <p:sldId id="334" r:id="rId8"/>
    <p:sldId id="263" r:id="rId9"/>
    <p:sldId id="4185" r:id="rId10"/>
    <p:sldId id="279" r:id="rId11"/>
    <p:sldId id="4190" r:id="rId12"/>
    <p:sldId id="494" r:id="rId13"/>
    <p:sldId id="4187" r:id="rId14"/>
    <p:sldId id="4175" r:id="rId15"/>
    <p:sldId id="4194" r:id="rId16"/>
    <p:sldId id="4186" r:id="rId17"/>
    <p:sldId id="4189" r:id="rId18"/>
    <p:sldId id="4188" r:id="rId19"/>
    <p:sldId id="4181" r:id="rId20"/>
    <p:sldId id="25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3D57"/>
    <a:srgbClr val="37586F"/>
    <a:srgbClr val="8AC819"/>
    <a:srgbClr val="E74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D82115-8E0D-4766-A61D-7ABC056E6006}" v="11" dt="2024-07-12T15:30:53.1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83" d="100"/>
          <a:sy n="83" d="100"/>
        </p:scale>
        <p:origin x="59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Wilson" userId="fcf4aa92-b676-44da-800f-4d7a2368bd31" providerId="ADAL" clId="{460F29CE-491F-40AE-8AF4-D7D3123F5CBB}"/>
    <pc:docChg chg="undo redo custSel addSld delSld modSld sldOrd modMainMaster">
      <pc:chgData name="Mark Wilson" userId="fcf4aa92-b676-44da-800f-4d7a2368bd31" providerId="ADAL" clId="{460F29CE-491F-40AE-8AF4-D7D3123F5CBB}" dt="2024-06-07T10:09:19.436" v="3639"/>
      <pc:docMkLst>
        <pc:docMk/>
      </pc:docMkLst>
      <pc:sldChg chg="addSp delSp modSp del mod">
        <pc:chgData name="Mark Wilson" userId="fcf4aa92-b676-44da-800f-4d7a2368bd31" providerId="ADAL" clId="{460F29CE-491F-40AE-8AF4-D7D3123F5CBB}" dt="2024-06-07T09:59:03.363" v="3587" actId="2696"/>
        <pc:sldMkLst>
          <pc:docMk/>
          <pc:sldMk cId="1554586263" sldId="261"/>
        </pc:sldMkLst>
        <pc:spChg chg="add del mod">
          <ac:chgData name="Mark Wilson" userId="fcf4aa92-b676-44da-800f-4d7a2368bd31" providerId="ADAL" clId="{460F29CE-491F-40AE-8AF4-D7D3123F5CBB}" dt="2024-06-06T14:06:13.193" v="2012"/>
          <ac:spMkLst>
            <pc:docMk/>
            <pc:sldMk cId="1554586263" sldId="261"/>
            <ac:spMk id="2" creationId="{07946120-E46F-6F5C-56EF-E815ED365173}"/>
          </ac:spMkLst>
        </pc:spChg>
        <pc:spChg chg="add del mod">
          <ac:chgData name="Mark Wilson" userId="fcf4aa92-b676-44da-800f-4d7a2368bd31" providerId="ADAL" clId="{460F29CE-491F-40AE-8AF4-D7D3123F5CBB}" dt="2024-06-06T14:50:01.385" v="2291" actId="478"/>
          <ac:spMkLst>
            <pc:docMk/>
            <pc:sldMk cId="1554586263" sldId="261"/>
            <ac:spMk id="3" creationId="{CA71D53A-7ABB-351A-37EE-B4F181490B90}"/>
          </ac:spMkLst>
        </pc:spChg>
        <pc:spChg chg="add mod">
          <ac:chgData name="Mark Wilson" userId="fcf4aa92-b676-44da-800f-4d7a2368bd31" providerId="ADAL" clId="{460F29CE-491F-40AE-8AF4-D7D3123F5CBB}" dt="2024-06-06T14:11:45.997" v="2084" actId="20577"/>
          <ac:spMkLst>
            <pc:docMk/>
            <pc:sldMk cId="1554586263" sldId="261"/>
            <ac:spMk id="4" creationId="{AB4FE90D-B34C-733D-6DA5-010230B532BA}"/>
          </ac:spMkLst>
        </pc:spChg>
        <pc:spChg chg="add mod">
          <ac:chgData name="Mark Wilson" userId="fcf4aa92-b676-44da-800f-4d7a2368bd31" providerId="ADAL" clId="{460F29CE-491F-40AE-8AF4-D7D3123F5CBB}" dt="2024-06-06T14:12:11.121" v="2086" actId="1076"/>
          <ac:spMkLst>
            <pc:docMk/>
            <pc:sldMk cId="1554586263" sldId="261"/>
            <ac:spMk id="5" creationId="{4B6F9B10-6066-988D-3361-2670E9D5D71D}"/>
          </ac:spMkLst>
        </pc:spChg>
        <pc:spChg chg="mod">
          <ac:chgData name="Mark Wilson" userId="fcf4aa92-b676-44da-800f-4d7a2368bd31" providerId="ADAL" clId="{460F29CE-491F-40AE-8AF4-D7D3123F5CBB}" dt="2024-06-06T14:06:29.791" v="2013" actId="1076"/>
          <ac:spMkLst>
            <pc:docMk/>
            <pc:sldMk cId="1554586263" sldId="261"/>
            <ac:spMk id="12" creationId="{13C09F5B-5B6C-C550-FC98-B650716BBBF2}"/>
          </ac:spMkLst>
        </pc:spChg>
        <pc:spChg chg="mod">
          <ac:chgData name="Mark Wilson" userId="fcf4aa92-b676-44da-800f-4d7a2368bd31" providerId="ADAL" clId="{460F29CE-491F-40AE-8AF4-D7D3123F5CBB}" dt="2024-06-06T14:11:03.161" v="2063" actId="1076"/>
          <ac:spMkLst>
            <pc:docMk/>
            <pc:sldMk cId="1554586263" sldId="261"/>
            <ac:spMk id="18" creationId="{8C1053A8-3AE9-89A1-83D2-97CCD37486E4}"/>
          </ac:spMkLst>
        </pc:spChg>
        <pc:spChg chg="mod">
          <ac:chgData name="Mark Wilson" userId="fcf4aa92-b676-44da-800f-4d7a2368bd31" providerId="ADAL" clId="{460F29CE-491F-40AE-8AF4-D7D3123F5CBB}" dt="2024-06-06T14:06:54.316" v="2015" actId="1076"/>
          <ac:spMkLst>
            <pc:docMk/>
            <pc:sldMk cId="1554586263" sldId="261"/>
            <ac:spMk id="81" creationId="{801FEE33-CA59-49A9-C2AE-F6B45E6581D8}"/>
          </ac:spMkLst>
        </pc:spChg>
        <pc:spChg chg="mod">
          <ac:chgData name="Mark Wilson" userId="fcf4aa92-b676-44da-800f-4d7a2368bd31" providerId="ADAL" clId="{460F29CE-491F-40AE-8AF4-D7D3123F5CBB}" dt="2024-06-06T14:06:54.316" v="2015" actId="1076"/>
          <ac:spMkLst>
            <pc:docMk/>
            <pc:sldMk cId="1554586263" sldId="261"/>
            <ac:spMk id="87" creationId="{4A9C4AF2-8174-B871-0831-BE9C91A2E751}"/>
          </ac:spMkLst>
        </pc:spChg>
        <pc:spChg chg="mod">
          <ac:chgData name="Mark Wilson" userId="fcf4aa92-b676-44da-800f-4d7a2368bd31" providerId="ADAL" clId="{460F29CE-491F-40AE-8AF4-D7D3123F5CBB}" dt="2024-06-06T14:06:54.316" v="2015" actId="1076"/>
          <ac:spMkLst>
            <pc:docMk/>
            <pc:sldMk cId="1554586263" sldId="261"/>
            <ac:spMk id="115" creationId="{17C0A1A7-ADEB-B4A0-9D01-120976E5A30D}"/>
          </ac:spMkLst>
        </pc:spChg>
        <pc:spChg chg="mod">
          <ac:chgData name="Mark Wilson" userId="fcf4aa92-b676-44da-800f-4d7a2368bd31" providerId="ADAL" clId="{460F29CE-491F-40AE-8AF4-D7D3123F5CBB}" dt="2024-06-06T14:06:29.791" v="2013" actId="1076"/>
          <ac:spMkLst>
            <pc:docMk/>
            <pc:sldMk cId="1554586263" sldId="261"/>
            <ac:spMk id="118" creationId="{89F3463F-EF5F-A922-AB76-C65F65890EC3}"/>
          </ac:spMkLst>
        </pc:spChg>
        <pc:spChg chg="mod">
          <ac:chgData name="Mark Wilson" userId="fcf4aa92-b676-44da-800f-4d7a2368bd31" providerId="ADAL" clId="{460F29CE-491F-40AE-8AF4-D7D3123F5CBB}" dt="2024-06-06T14:06:29.791" v="2013" actId="1076"/>
          <ac:spMkLst>
            <pc:docMk/>
            <pc:sldMk cId="1554586263" sldId="261"/>
            <ac:spMk id="119" creationId="{62DB6CBE-287D-697D-B6E2-7E2CB7CCA421}"/>
          </ac:spMkLst>
        </pc:spChg>
        <pc:spChg chg="mod">
          <ac:chgData name="Mark Wilson" userId="fcf4aa92-b676-44da-800f-4d7a2368bd31" providerId="ADAL" clId="{460F29CE-491F-40AE-8AF4-D7D3123F5CBB}" dt="2024-06-06T14:06:29.791" v="2013" actId="1076"/>
          <ac:spMkLst>
            <pc:docMk/>
            <pc:sldMk cId="1554586263" sldId="261"/>
            <ac:spMk id="122" creationId="{D1FB643D-8AA8-7FB6-B006-3B02BF82C2CA}"/>
          </ac:spMkLst>
        </pc:spChg>
        <pc:spChg chg="mod">
          <ac:chgData name="Mark Wilson" userId="fcf4aa92-b676-44da-800f-4d7a2368bd31" providerId="ADAL" clId="{460F29CE-491F-40AE-8AF4-D7D3123F5CBB}" dt="2024-06-06T14:06:29.791" v="2013" actId="1076"/>
          <ac:spMkLst>
            <pc:docMk/>
            <pc:sldMk cId="1554586263" sldId="261"/>
            <ac:spMk id="123" creationId="{ECACAAAC-F1EC-BD1E-3DC9-0E7E23682A91}"/>
          </ac:spMkLst>
        </pc:spChg>
        <pc:spChg chg="mod">
          <ac:chgData name="Mark Wilson" userId="fcf4aa92-b676-44da-800f-4d7a2368bd31" providerId="ADAL" clId="{460F29CE-491F-40AE-8AF4-D7D3123F5CBB}" dt="2024-06-06T14:06:29.791" v="2013" actId="1076"/>
          <ac:spMkLst>
            <pc:docMk/>
            <pc:sldMk cId="1554586263" sldId="261"/>
            <ac:spMk id="124" creationId="{08BC73A5-AAB2-2374-CF7C-AD94A420E11A}"/>
          </ac:spMkLst>
        </pc:spChg>
        <pc:spChg chg="mod">
          <ac:chgData name="Mark Wilson" userId="fcf4aa92-b676-44da-800f-4d7a2368bd31" providerId="ADAL" clId="{460F29CE-491F-40AE-8AF4-D7D3123F5CBB}" dt="2024-06-06T14:06:29.791" v="2013" actId="1076"/>
          <ac:spMkLst>
            <pc:docMk/>
            <pc:sldMk cId="1554586263" sldId="261"/>
            <ac:spMk id="134" creationId="{E71459F9-2008-3995-52C8-F140C935EB12}"/>
          </ac:spMkLst>
        </pc:spChg>
        <pc:spChg chg="mod">
          <ac:chgData name="Mark Wilson" userId="fcf4aa92-b676-44da-800f-4d7a2368bd31" providerId="ADAL" clId="{460F29CE-491F-40AE-8AF4-D7D3123F5CBB}" dt="2024-06-06T14:06:29.791" v="2013" actId="1076"/>
          <ac:spMkLst>
            <pc:docMk/>
            <pc:sldMk cId="1554586263" sldId="261"/>
            <ac:spMk id="135" creationId="{5199ECDA-F40A-8EB7-5D3D-955645B3E91C}"/>
          </ac:spMkLst>
        </pc:spChg>
        <pc:spChg chg="mod">
          <ac:chgData name="Mark Wilson" userId="fcf4aa92-b676-44da-800f-4d7a2368bd31" providerId="ADAL" clId="{460F29CE-491F-40AE-8AF4-D7D3123F5CBB}" dt="2024-06-06T14:06:29.791" v="2013" actId="1076"/>
          <ac:spMkLst>
            <pc:docMk/>
            <pc:sldMk cId="1554586263" sldId="261"/>
            <ac:spMk id="136" creationId="{29A50383-73DA-5656-778F-48BBFC874801}"/>
          </ac:spMkLst>
        </pc:spChg>
        <pc:spChg chg="mod">
          <ac:chgData name="Mark Wilson" userId="fcf4aa92-b676-44da-800f-4d7a2368bd31" providerId="ADAL" clId="{460F29CE-491F-40AE-8AF4-D7D3123F5CBB}" dt="2024-06-06T14:06:29.791" v="2013" actId="1076"/>
          <ac:spMkLst>
            <pc:docMk/>
            <pc:sldMk cId="1554586263" sldId="261"/>
            <ac:spMk id="137" creationId="{B77596BA-9A70-A886-B4B5-4E73FC998C23}"/>
          </ac:spMkLst>
        </pc:spChg>
        <pc:spChg chg="mod">
          <ac:chgData name="Mark Wilson" userId="fcf4aa92-b676-44da-800f-4d7a2368bd31" providerId="ADAL" clId="{460F29CE-491F-40AE-8AF4-D7D3123F5CBB}" dt="2024-06-06T14:06:29.791" v="2013" actId="1076"/>
          <ac:spMkLst>
            <pc:docMk/>
            <pc:sldMk cId="1554586263" sldId="261"/>
            <ac:spMk id="138" creationId="{71F9CCA8-BE1D-9FF6-C0F6-A11C8AAC1D19}"/>
          </ac:spMkLst>
        </pc:spChg>
        <pc:spChg chg="mod">
          <ac:chgData name="Mark Wilson" userId="fcf4aa92-b676-44da-800f-4d7a2368bd31" providerId="ADAL" clId="{460F29CE-491F-40AE-8AF4-D7D3123F5CBB}" dt="2024-06-06T14:06:29.791" v="2013" actId="1076"/>
          <ac:spMkLst>
            <pc:docMk/>
            <pc:sldMk cId="1554586263" sldId="261"/>
            <ac:spMk id="139" creationId="{CD425233-9C05-EC73-FB3C-69F5EA00C425}"/>
          </ac:spMkLst>
        </pc:spChg>
        <pc:spChg chg="mod">
          <ac:chgData name="Mark Wilson" userId="fcf4aa92-b676-44da-800f-4d7a2368bd31" providerId="ADAL" clId="{460F29CE-491F-40AE-8AF4-D7D3123F5CBB}" dt="2024-06-06T14:06:29.791" v="2013" actId="1076"/>
          <ac:spMkLst>
            <pc:docMk/>
            <pc:sldMk cId="1554586263" sldId="261"/>
            <ac:spMk id="140" creationId="{F7D09776-8834-8285-A106-9C2D38896F73}"/>
          </ac:spMkLst>
        </pc:spChg>
        <pc:spChg chg="mod">
          <ac:chgData name="Mark Wilson" userId="fcf4aa92-b676-44da-800f-4d7a2368bd31" providerId="ADAL" clId="{460F29CE-491F-40AE-8AF4-D7D3123F5CBB}" dt="2024-06-06T14:06:29.791" v="2013" actId="1076"/>
          <ac:spMkLst>
            <pc:docMk/>
            <pc:sldMk cId="1554586263" sldId="261"/>
            <ac:spMk id="141" creationId="{E9D3EB5B-30C7-6298-D207-34525672B191}"/>
          </ac:spMkLst>
        </pc:spChg>
        <pc:spChg chg="mod">
          <ac:chgData name="Mark Wilson" userId="fcf4aa92-b676-44da-800f-4d7a2368bd31" providerId="ADAL" clId="{460F29CE-491F-40AE-8AF4-D7D3123F5CBB}" dt="2024-06-06T14:06:54.316" v="2015" actId="1076"/>
          <ac:spMkLst>
            <pc:docMk/>
            <pc:sldMk cId="1554586263" sldId="261"/>
            <ac:spMk id="148" creationId="{C2DA0C4E-2159-4322-1C05-ACB98D750DAD}"/>
          </ac:spMkLst>
        </pc:spChg>
        <pc:spChg chg="mod">
          <ac:chgData name="Mark Wilson" userId="fcf4aa92-b676-44da-800f-4d7a2368bd31" providerId="ADAL" clId="{460F29CE-491F-40AE-8AF4-D7D3123F5CBB}" dt="2024-06-06T14:06:54.316" v="2015" actId="1076"/>
          <ac:spMkLst>
            <pc:docMk/>
            <pc:sldMk cId="1554586263" sldId="261"/>
            <ac:spMk id="153" creationId="{4D6A9582-E5EA-0418-9FCC-952C827E90F4}"/>
          </ac:spMkLst>
        </pc:spChg>
        <pc:spChg chg="mod">
          <ac:chgData name="Mark Wilson" userId="fcf4aa92-b676-44da-800f-4d7a2368bd31" providerId="ADAL" clId="{460F29CE-491F-40AE-8AF4-D7D3123F5CBB}" dt="2024-06-06T14:06:29.791" v="2013" actId="1076"/>
          <ac:spMkLst>
            <pc:docMk/>
            <pc:sldMk cId="1554586263" sldId="261"/>
            <ac:spMk id="156" creationId="{546BF244-0054-344E-56A3-0FDCE1423D50}"/>
          </ac:spMkLst>
        </pc:spChg>
        <pc:spChg chg="mod">
          <ac:chgData name="Mark Wilson" userId="fcf4aa92-b676-44da-800f-4d7a2368bd31" providerId="ADAL" clId="{460F29CE-491F-40AE-8AF4-D7D3123F5CBB}" dt="2024-06-06T14:06:29.791" v="2013" actId="1076"/>
          <ac:spMkLst>
            <pc:docMk/>
            <pc:sldMk cId="1554586263" sldId="261"/>
            <ac:spMk id="157" creationId="{8561DC47-910F-155A-C5EF-D48EC0B5E87D}"/>
          </ac:spMkLst>
        </pc:spChg>
        <pc:spChg chg="mod">
          <ac:chgData name="Mark Wilson" userId="fcf4aa92-b676-44da-800f-4d7a2368bd31" providerId="ADAL" clId="{460F29CE-491F-40AE-8AF4-D7D3123F5CBB}" dt="2024-06-06T14:06:29.791" v="2013" actId="1076"/>
          <ac:spMkLst>
            <pc:docMk/>
            <pc:sldMk cId="1554586263" sldId="261"/>
            <ac:spMk id="158" creationId="{7CCA4EAC-8A81-671B-FE7D-B123443DF1DA}"/>
          </ac:spMkLst>
        </pc:spChg>
        <pc:spChg chg="mod">
          <ac:chgData name="Mark Wilson" userId="fcf4aa92-b676-44da-800f-4d7a2368bd31" providerId="ADAL" clId="{460F29CE-491F-40AE-8AF4-D7D3123F5CBB}" dt="2024-06-06T14:06:29.791" v="2013" actId="1076"/>
          <ac:spMkLst>
            <pc:docMk/>
            <pc:sldMk cId="1554586263" sldId="261"/>
            <ac:spMk id="159" creationId="{8AA82209-765E-B004-768F-0CC028C5BC1D}"/>
          </ac:spMkLst>
        </pc:spChg>
        <pc:spChg chg="mod">
          <ac:chgData name="Mark Wilson" userId="fcf4aa92-b676-44da-800f-4d7a2368bd31" providerId="ADAL" clId="{460F29CE-491F-40AE-8AF4-D7D3123F5CBB}" dt="2024-06-06T14:06:29.791" v="2013" actId="1076"/>
          <ac:spMkLst>
            <pc:docMk/>
            <pc:sldMk cId="1554586263" sldId="261"/>
            <ac:spMk id="160" creationId="{A2A97DAA-DCC3-5599-4A71-107F07C5B918}"/>
          </ac:spMkLst>
        </pc:spChg>
        <pc:spChg chg="mod">
          <ac:chgData name="Mark Wilson" userId="fcf4aa92-b676-44da-800f-4d7a2368bd31" providerId="ADAL" clId="{460F29CE-491F-40AE-8AF4-D7D3123F5CBB}" dt="2024-06-06T14:06:29.791" v="2013" actId="1076"/>
          <ac:spMkLst>
            <pc:docMk/>
            <pc:sldMk cId="1554586263" sldId="261"/>
            <ac:spMk id="165" creationId="{BF4ED256-4D8F-934D-E9BE-7F07D4ADE7A3}"/>
          </ac:spMkLst>
        </pc:spChg>
        <pc:spChg chg="mod">
          <ac:chgData name="Mark Wilson" userId="fcf4aa92-b676-44da-800f-4d7a2368bd31" providerId="ADAL" clId="{460F29CE-491F-40AE-8AF4-D7D3123F5CBB}" dt="2024-06-06T14:06:29.791" v="2013" actId="1076"/>
          <ac:spMkLst>
            <pc:docMk/>
            <pc:sldMk cId="1554586263" sldId="261"/>
            <ac:spMk id="166" creationId="{954E18A4-7987-5E33-7B11-95B1BAC79150}"/>
          </ac:spMkLst>
        </pc:spChg>
        <pc:spChg chg="mod">
          <ac:chgData name="Mark Wilson" userId="fcf4aa92-b676-44da-800f-4d7a2368bd31" providerId="ADAL" clId="{460F29CE-491F-40AE-8AF4-D7D3123F5CBB}" dt="2024-06-06T14:06:29.791" v="2013" actId="1076"/>
          <ac:spMkLst>
            <pc:docMk/>
            <pc:sldMk cId="1554586263" sldId="261"/>
            <ac:spMk id="167" creationId="{0BCF20A7-2D5B-B79D-D41A-F24E93923E82}"/>
          </ac:spMkLst>
        </pc:spChg>
        <pc:spChg chg="mod">
          <ac:chgData name="Mark Wilson" userId="fcf4aa92-b676-44da-800f-4d7a2368bd31" providerId="ADAL" clId="{460F29CE-491F-40AE-8AF4-D7D3123F5CBB}" dt="2024-06-06T14:06:29.791" v="2013" actId="1076"/>
          <ac:spMkLst>
            <pc:docMk/>
            <pc:sldMk cId="1554586263" sldId="261"/>
            <ac:spMk id="168" creationId="{120A0C8E-06E9-E6B6-76A3-7EB7CF6B5E76}"/>
          </ac:spMkLst>
        </pc:spChg>
        <pc:spChg chg="mod">
          <ac:chgData name="Mark Wilson" userId="fcf4aa92-b676-44da-800f-4d7a2368bd31" providerId="ADAL" clId="{460F29CE-491F-40AE-8AF4-D7D3123F5CBB}" dt="2024-06-06T14:06:29.791" v="2013" actId="1076"/>
          <ac:spMkLst>
            <pc:docMk/>
            <pc:sldMk cId="1554586263" sldId="261"/>
            <ac:spMk id="169" creationId="{470EE10A-D483-573B-4C36-15D99FA14CD0}"/>
          </ac:spMkLst>
        </pc:spChg>
        <pc:spChg chg="mod">
          <ac:chgData name="Mark Wilson" userId="fcf4aa92-b676-44da-800f-4d7a2368bd31" providerId="ADAL" clId="{460F29CE-491F-40AE-8AF4-D7D3123F5CBB}" dt="2024-06-06T14:06:29.791" v="2013" actId="1076"/>
          <ac:spMkLst>
            <pc:docMk/>
            <pc:sldMk cId="1554586263" sldId="261"/>
            <ac:spMk id="174" creationId="{75185733-7106-7C85-0229-50E76A66733E}"/>
          </ac:spMkLst>
        </pc:spChg>
        <pc:spChg chg="mod">
          <ac:chgData name="Mark Wilson" userId="fcf4aa92-b676-44da-800f-4d7a2368bd31" providerId="ADAL" clId="{460F29CE-491F-40AE-8AF4-D7D3123F5CBB}" dt="2024-06-06T14:06:29.791" v="2013" actId="1076"/>
          <ac:spMkLst>
            <pc:docMk/>
            <pc:sldMk cId="1554586263" sldId="261"/>
            <ac:spMk id="175" creationId="{2803D92B-7350-E8D7-70B5-DAFB141BAC14}"/>
          </ac:spMkLst>
        </pc:spChg>
        <pc:spChg chg="mod">
          <ac:chgData name="Mark Wilson" userId="fcf4aa92-b676-44da-800f-4d7a2368bd31" providerId="ADAL" clId="{460F29CE-491F-40AE-8AF4-D7D3123F5CBB}" dt="2024-06-06T14:06:29.791" v="2013" actId="1076"/>
          <ac:spMkLst>
            <pc:docMk/>
            <pc:sldMk cId="1554586263" sldId="261"/>
            <ac:spMk id="176" creationId="{1A6B301A-5322-0E29-0703-5F25C99FAF98}"/>
          </ac:spMkLst>
        </pc:spChg>
        <pc:spChg chg="mod">
          <ac:chgData name="Mark Wilson" userId="fcf4aa92-b676-44da-800f-4d7a2368bd31" providerId="ADAL" clId="{460F29CE-491F-40AE-8AF4-D7D3123F5CBB}" dt="2024-06-06T14:06:29.791" v="2013" actId="1076"/>
          <ac:spMkLst>
            <pc:docMk/>
            <pc:sldMk cId="1554586263" sldId="261"/>
            <ac:spMk id="177" creationId="{2C461777-F724-1D28-797B-A87354E848CE}"/>
          </ac:spMkLst>
        </pc:spChg>
        <pc:spChg chg="mod">
          <ac:chgData name="Mark Wilson" userId="fcf4aa92-b676-44da-800f-4d7a2368bd31" providerId="ADAL" clId="{460F29CE-491F-40AE-8AF4-D7D3123F5CBB}" dt="2024-06-06T14:06:29.791" v="2013" actId="1076"/>
          <ac:spMkLst>
            <pc:docMk/>
            <pc:sldMk cId="1554586263" sldId="261"/>
            <ac:spMk id="178" creationId="{22F38E86-238C-EADD-7E8A-32CB244A1ADA}"/>
          </ac:spMkLst>
        </pc:spChg>
        <pc:spChg chg="mod">
          <ac:chgData name="Mark Wilson" userId="fcf4aa92-b676-44da-800f-4d7a2368bd31" providerId="ADAL" clId="{460F29CE-491F-40AE-8AF4-D7D3123F5CBB}" dt="2024-06-06T14:06:29.791" v="2013" actId="1076"/>
          <ac:spMkLst>
            <pc:docMk/>
            <pc:sldMk cId="1554586263" sldId="261"/>
            <ac:spMk id="179" creationId="{7515414C-2A51-1A03-6408-F47399E8D79C}"/>
          </ac:spMkLst>
        </pc:spChg>
        <pc:spChg chg="mod">
          <ac:chgData name="Mark Wilson" userId="fcf4aa92-b676-44da-800f-4d7a2368bd31" providerId="ADAL" clId="{460F29CE-491F-40AE-8AF4-D7D3123F5CBB}" dt="2024-06-06T14:06:29.791" v="2013" actId="1076"/>
          <ac:spMkLst>
            <pc:docMk/>
            <pc:sldMk cId="1554586263" sldId="261"/>
            <ac:spMk id="180" creationId="{E41E0844-E9F8-6F3B-64CB-C13BBE490B52}"/>
          </ac:spMkLst>
        </pc:spChg>
        <pc:spChg chg="mod">
          <ac:chgData name="Mark Wilson" userId="fcf4aa92-b676-44da-800f-4d7a2368bd31" providerId="ADAL" clId="{460F29CE-491F-40AE-8AF4-D7D3123F5CBB}" dt="2024-06-06T14:06:38.932" v="2014" actId="1076"/>
          <ac:spMkLst>
            <pc:docMk/>
            <pc:sldMk cId="1554586263" sldId="261"/>
            <ac:spMk id="187" creationId="{9007FA57-1ED7-5DAA-7905-8624A7F5B2C9}"/>
          </ac:spMkLst>
        </pc:spChg>
        <pc:spChg chg="mod">
          <ac:chgData name="Mark Wilson" userId="fcf4aa92-b676-44da-800f-4d7a2368bd31" providerId="ADAL" clId="{460F29CE-491F-40AE-8AF4-D7D3123F5CBB}" dt="2024-06-06T14:06:29.791" v="2013" actId="1076"/>
          <ac:spMkLst>
            <pc:docMk/>
            <pc:sldMk cId="1554586263" sldId="261"/>
            <ac:spMk id="188" creationId="{09EC2B91-BC1B-1179-445B-4A8959A27151}"/>
          </ac:spMkLst>
        </pc:spChg>
        <pc:spChg chg="mod">
          <ac:chgData name="Mark Wilson" userId="fcf4aa92-b676-44da-800f-4d7a2368bd31" providerId="ADAL" clId="{460F29CE-491F-40AE-8AF4-D7D3123F5CBB}" dt="2024-06-06T14:06:29.791" v="2013" actId="1076"/>
          <ac:spMkLst>
            <pc:docMk/>
            <pc:sldMk cId="1554586263" sldId="261"/>
            <ac:spMk id="189" creationId="{1D873832-C43A-17E4-FC94-0E8871364FB1}"/>
          </ac:spMkLst>
        </pc:spChg>
        <pc:spChg chg="mod">
          <ac:chgData name="Mark Wilson" userId="fcf4aa92-b676-44da-800f-4d7a2368bd31" providerId="ADAL" clId="{460F29CE-491F-40AE-8AF4-D7D3123F5CBB}" dt="2024-06-06T14:06:29.791" v="2013" actId="1076"/>
          <ac:spMkLst>
            <pc:docMk/>
            <pc:sldMk cId="1554586263" sldId="261"/>
            <ac:spMk id="190" creationId="{6D0651EA-62A0-9072-EABB-77B8DAAE6FF9}"/>
          </ac:spMkLst>
        </pc:spChg>
        <pc:spChg chg="mod">
          <ac:chgData name="Mark Wilson" userId="fcf4aa92-b676-44da-800f-4d7a2368bd31" providerId="ADAL" clId="{460F29CE-491F-40AE-8AF4-D7D3123F5CBB}" dt="2024-06-06T14:06:29.791" v="2013" actId="1076"/>
          <ac:spMkLst>
            <pc:docMk/>
            <pc:sldMk cId="1554586263" sldId="261"/>
            <ac:spMk id="191" creationId="{27A6547C-21CB-E2F5-11DC-2076B08DFDAA}"/>
          </ac:spMkLst>
        </pc:spChg>
        <pc:spChg chg="mod">
          <ac:chgData name="Mark Wilson" userId="fcf4aa92-b676-44da-800f-4d7a2368bd31" providerId="ADAL" clId="{460F29CE-491F-40AE-8AF4-D7D3123F5CBB}" dt="2024-06-06T14:06:54.316" v="2015" actId="1076"/>
          <ac:spMkLst>
            <pc:docMk/>
            <pc:sldMk cId="1554586263" sldId="261"/>
            <ac:spMk id="209" creationId="{DBC82132-225A-645E-98DC-A271AFE404CB}"/>
          </ac:spMkLst>
        </pc:spChg>
        <pc:spChg chg="mod">
          <ac:chgData name="Mark Wilson" userId="fcf4aa92-b676-44da-800f-4d7a2368bd31" providerId="ADAL" clId="{460F29CE-491F-40AE-8AF4-D7D3123F5CBB}" dt="2024-06-06T14:06:54.316" v="2015" actId="1076"/>
          <ac:spMkLst>
            <pc:docMk/>
            <pc:sldMk cId="1554586263" sldId="261"/>
            <ac:spMk id="210" creationId="{041D3A9C-7388-3F29-20CB-87F077E7B521}"/>
          </ac:spMkLst>
        </pc:spChg>
        <pc:spChg chg="mod">
          <ac:chgData name="Mark Wilson" userId="fcf4aa92-b676-44da-800f-4d7a2368bd31" providerId="ADAL" clId="{460F29CE-491F-40AE-8AF4-D7D3123F5CBB}" dt="2024-06-06T14:06:54.316" v="2015" actId="1076"/>
          <ac:spMkLst>
            <pc:docMk/>
            <pc:sldMk cId="1554586263" sldId="261"/>
            <ac:spMk id="211" creationId="{518C03EC-DD7C-5718-A625-94912D947B03}"/>
          </ac:spMkLst>
        </pc:spChg>
        <pc:grpChg chg="mod">
          <ac:chgData name="Mark Wilson" userId="fcf4aa92-b676-44da-800f-4d7a2368bd31" providerId="ADAL" clId="{460F29CE-491F-40AE-8AF4-D7D3123F5CBB}" dt="2024-06-06T14:06:29.791" v="2013" actId="1076"/>
          <ac:grpSpMkLst>
            <pc:docMk/>
            <pc:sldMk cId="1554586263" sldId="261"/>
            <ac:grpSpMk id="117" creationId="{F173B36A-A0CF-ACD9-FF99-79086C783D76}"/>
          </ac:grpSpMkLst>
        </pc:grpChg>
        <pc:grpChg chg="mod">
          <ac:chgData name="Mark Wilson" userId="fcf4aa92-b676-44da-800f-4d7a2368bd31" providerId="ADAL" clId="{460F29CE-491F-40AE-8AF4-D7D3123F5CBB}" dt="2024-06-06T14:06:29.791" v="2013" actId="1076"/>
          <ac:grpSpMkLst>
            <pc:docMk/>
            <pc:sldMk cId="1554586263" sldId="261"/>
            <ac:grpSpMk id="121" creationId="{82E945D0-69D6-DFFD-EBCB-3664E2C7428A}"/>
          </ac:grpSpMkLst>
        </pc:grpChg>
        <pc:grpChg chg="mod">
          <ac:chgData name="Mark Wilson" userId="fcf4aa92-b676-44da-800f-4d7a2368bd31" providerId="ADAL" clId="{460F29CE-491F-40AE-8AF4-D7D3123F5CBB}" dt="2024-06-06T14:06:29.791" v="2013" actId="1076"/>
          <ac:grpSpMkLst>
            <pc:docMk/>
            <pc:sldMk cId="1554586263" sldId="261"/>
            <ac:grpSpMk id="133" creationId="{75BA8210-CC50-FD79-94EB-7E86AE5F1957}"/>
          </ac:grpSpMkLst>
        </pc:grpChg>
        <pc:grpChg chg="mod">
          <ac:chgData name="Mark Wilson" userId="fcf4aa92-b676-44da-800f-4d7a2368bd31" providerId="ADAL" clId="{460F29CE-491F-40AE-8AF4-D7D3123F5CBB}" dt="2024-06-06T14:06:29.791" v="2013" actId="1076"/>
          <ac:grpSpMkLst>
            <pc:docMk/>
            <pc:sldMk cId="1554586263" sldId="261"/>
            <ac:grpSpMk id="173" creationId="{2B6D8B47-3F5C-3681-CBD2-CEF132579DE2}"/>
          </ac:grpSpMkLst>
        </pc:grpChg>
        <pc:picChg chg="mod">
          <ac:chgData name="Mark Wilson" userId="fcf4aa92-b676-44da-800f-4d7a2368bd31" providerId="ADAL" clId="{460F29CE-491F-40AE-8AF4-D7D3123F5CBB}" dt="2024-06-06T14:11:17.105" v="2078" actId="1037"/>
          <ac:picMkLst>
            <pc:docMk/>
            <pc:sldMk cId="1554586263" sldId="261"/>
            <ac:picMk id="27" creationId="{AB2F8DE4-81A3-4F44-B4D9-8B8AF9431FE2}"/>
          </ac:picMkLst>
        </pc:picChg>
        <pc:picChg chg="mod">
          <ac:chgData name="Mark Wilson" userId="fcf4aa92-b676-44da-800f-4d7a2368bd31" providerId="ADAL" clId="{460F29CE-491F-40AE-8AF4-D7D3123F5CBB}" dt="2024-06-06T14:06:54.316" v="2015" actId="1076"/>
          <ac:picMkLst>
            <pc:docMk/>
            <pc:sldMk cId="1554586263" sldId="261"/>
            <ac:picMk id="152" creationId="{439E01FB-1CA4-F2BD-C7FE-192A0BDDDA45}"/>
          </ac:picMkLst>
        </pc:picChg>
        <pc:picChg chg="mod">
          <ac:chgData name="Mark Wilson" userId="fcf4aa92-b676-44da-800f-4d7a2368bd31" providerId="ADAL" clId="{460F29CE-491F-40AE-8AF4-D7D3123F5CBB}" dt="2024-06-06T14:06:29.791" v="2013" actId="1076"/>
          <ac:picMkLst>
            <pc:docMk/>
            <pc:sldMk cId="1554586263" sldId="261"/>
            <ac:picMk id="162" creationId="{5F3435E1-DA40-6856-6A78-4463C48D72E9}"/>
          </ac:picMkLst>
        </pc:picChg>
        <pc:picChg chg="mod">
          <ac:chgData name="Mark Wilson" userId="fcf4aa92-b676-44da-800f-4d7a2368bd31" providerId="ADAL" clId="{460F29CE-491F-40AE-8AF4-D7D3123F5CBB}" dt="2024-06-06T14:06:29.791" v="2013" actId="1076"/>
          <ac:picMkLst>
            <pc:docMk/>
            <pc:sldMk cId="1554586263" sldId="261"/>
            <ac:picMk id="184" creationId="{78B747F4-E5F9-CA3F-D34D-B0C02125ADA7}"/>
          </ac:picMkLst>
        </pc:picChg>
        <pc:picChg chg="mod">
          <ac:chgData name="Mark Wilson" userId="fcf4aa92-b676-44da-800f-4d7a2368bd31" providerId="ADAL" clId="{460F29CE-491F-40AE-8AF4-D7D3123F5CBB}" dt="2024-06-06T14:06:29.791" v="2013" actId="1076"/>
          <ac:picMkLst>
            <pc:docMk/>
            <pc:sldMk cId="1554586263" sldId="261"/>
            <ac:picMk id="186" creationId="{83BD7AE5-77FC-1D42-49C4-29DC2691F8F9}"/>
          </ac:picMkLst>
        </pc:picChg>
        <pc:picChg chg="mod">
          <ac:chgData name="Mark Wilson" userId="fcf4aa92-b676-44da-800f-4d7a2368bd31" providerId="ADAL" clId="{460F29CE-491F-40AE-8AF4-D7D3123F5CBB}" dt="2024-06-06T14:06:29.791" v="2013" actId="1076"/>
          <ac:picMkLst>
            <pc:docMk/>
            <pc:sldMk cId="1554586263" sldId="261"/>
            <ac:picMk id="200" creationId="{0479E43E-C115-2CD2-9D1B-F535C41332B2}"/>
          </ac:picMkLst>
        </pc:picChg>
        <pc:picChg chg="mod">
          <ac:chgData name="Mark Wilson" userId="fcf4aa92-b676-44da-800f-4d7a2368bd31" providerId="ADAL" clId="{460F29CE-491F-40AE-8AF4-D7D3123F5CBB}" dt="2024-06-06T14:06:54.316" v="2015" actId="1076"/>
          <ac:picMkLst>
            <pc:docMk/>
            <pc:sldMk cId="1554586263" sldId="261"/>
            <ac:picMk id="213" creationId="{8893C070-85DE-1F3A-9BFD-1D970E5FAB22}"/>
          </ac:picMkLst>
        </pc:picChg>
        <pc:cxnChg chg="mod">
          <ac:chgData name="Mark Wilson" userId="fcf4aa92-b676-44da-800f-4d7a2368bd31" providerId="ADAL" clId="{460F29CE-491F-40AE-8AF4-D7D3123F5CBB}" dt="2024-06-06T14:06:54.316" v="2015" actId="1076"/>
          <ac:cxnSpMkLst>
            <pc:docMk/>
            <pc:sldMk cId="1554586263" sldId="261"/>
            <ac:cxnSpMk id="154" creationId="{EF86AE83-B090-BBA6-67E8-CF6BD7FF9DE3}"/>
          </ac:cxnSpMkLst>
        </pc:cxnChg>
        <pc:cxnChg chg="mod">
          <ac:chgData name="Mark Wilson" userId="fcf4aa92-b676-44da-800f-4d7a2368bd31" providerId="ADAL" clId="{460F29CE-491F-40AE-8AF4-D7D3123F5CBB}" dt="2024-06-06T14:06:29.791" v="2013" actId="1076"/>
          <ac:cxnSpMkLst>
            <pc:docMk/>
            <pc:sldMk cId="1554586263" sldId="261"/>
            <ac:cxnSpMk id="163" creationId="{3391769C-99BD-8ED5-6B93-AE2962C1CC56}"/>
          </ac:cxnSpMkLst>
        </pc:cxnChg>
        <pc:cxnChg chg="mod">
          <ac:chgData name="Mark Wilson" userId="fcf4aa92-b676-44da-800f-4d7a2368bd31" providerId="ADAL" clId="{460F29CE-491F-40AE-8AF4-D7D3123F5CBB}" dt="2024-06-06T14:06:29.791" v="2013" actId="1076"/>
          <ac:cxnSpMkLst>
            <pc:docMk/>
            <pc:sldMk cId="1554586263" sldId="261"/>
            <ac:cxnSpMk id="170" creationId="{936D0484-1AC3-AE16-869A-6AE042CF403F}"/>
          </ac:cxnSpMkLst>
        </pc:cxnChg>
        <pc:cxnChg chg="mod">
          <ac:chgData name="Mark Wilson" userId="fcf4aa92-b676-44da-800f-4d7a2368bd31" providerId="ADAL" clId="{460F29CE-491F-40AE-8AF4-D7D3123F5CBB}" dt="2024-06-06T14:06:29.791" v="2013" actId="1076"/>
          <ac:cxnSpMkLst>
            <pc:docMk/>
            <pc:sldMk cId="1554586263" sldId="261"/>
            <ac:cxnSpMk id="181" creationId="{2E69C3F7-C4F5-B2CD-9583-4A99B2DA2EBC}"/>
          </ac:cxnSpMkLst>
        </pc:cxnChg>
        <pc:cxnChg chg="mod">
          <ac:chgData name="Mark Wilson" userId="fcf4aa92-b676-44da-800f-4d7a2368bd31" providerId="ADAL" clId="{460F29CE-491F-40AE-8AF4-D7D3123F5CBB}" dt="2024-06-06T14:06:54.316" v="2015" actId="1076"/>
          <ac:cxnSpMkLst>
            <pc:docMk/>
            <pc:sldMk cId="1554586263" sldId="261"/>
            <ac:cxnSpMk id="193" creationId="{53634B1F-5AA9-45A3-83B0-57E968493E96}"/>
          </ac:cxnSpMkLst>
        </pc:cxnChg>
        <pc:cxnChg chg="mod">
          <ac:chgData name="Mark Wilson" userId="fcf4aa92-b676-44da-800f-4d7a2368bd31" providerId="ADAL" clId="{460F29CE-491F-40AE-8AF4-D7D3123F5CBB}" dt="2024-06-06T14:06:29.791" v="2013" actId="1076"/>
          <ac:cxnSpMkLst>
            <pc:docMk/>
            <pc:sldMk cId="1554586263" sldId="261"/>
            <ac:cxnSpMk id="194" creationId="{C70F4BDB-0306-72A8-DA9B-BA102E3D6DBB}"/>
          </ac:cxnSpMkLst>
        </pc:cxnChg>
      </pc:sldChg>
      <pc:sldChg chg="addSp delSp modSp mod">
        <pc:chgData name="Mark Wilson" userId="fcf4aa92-b676-44da-800f-4d7a2368bd31" providerId="ADAL" clId="{460F29CE-491F-40AE-8AF4-D7D3123F5CBB}" dt="2024-06-06T09:09:56.548" v="1995" actId="1076"/>
        <pc:sldMkLst>
          <pc:docMk/>
          <pc:sldMk cId="3208410939" sldId="263"/>
        </pc:sldMkLst>
        <pc:spChg chg="add mod">
          <ac:chgData name="Mark Wilson" userId="fcf4aa92-b676-44da-800f-4d7a2368bd31" providerId="ADAL" clId="{460F29CE-491F-40AE-8AF4-D7D3123F5CBB}" dt="2024-06-06T09:06:56.622" v="1956" actId="571"/>
          <ac:spMkLst>
            <pc:docMk/>
            <pc:sldMk cId="3208410939" sldId="263"/>
            <ac:spMk id="2" creationId="{655303D6-86A7-58FB-832A-BF8BF9D4F6FC}"/>
          </ac:spMkLst>
        </pc:spChg>
        <pc:spChg chg="mod">
          <ac:chgData name="Mark Wilson" userId="fcf4aa92-b676-44da-800f-4d7a2368bd31" providerId="ADAL" clId="{460F29CE-491F-40AE-8AF4-D7D3123F5CBB}" dt="2024-06-06T09:07:35.850" v="1993" actId="1036"/>
          <ac:spMkLst>
            <pc:docMk/>
            <pc:sldMk cId="3208410939" sldId="263"/>
            <ac:spMk id="4" creationId="{81E6DF3D-DCF7-CF67-D30E-DBC54A09241D}"/>
          </ac:spMkLst>
        </pc:spChg>
        <pc:spChg chg="mod ord">
          <ac:chgData name="Mark Wilson" userId="fcf4aa92-b676-44da-800f-4d7a2368bd31" providerId="ADAL" clId="{460F29CE-491F-40AE-8AF4-D7D3123F5CBB}" dt="2024-06-06T09:07:35.850" v="1993" actId="1036"/>
          <ac:spMkLst>
            <pc:docMk/>
            <pc:sldMk cId="3208410939" sldId="263"/>
            <ac:spMk id="5" creationId="{B8F270E6-2B50-C1EA-3783-CC7BD45ACF5E}"/>
          </ac:spMkLst>
        </pc:spChg>
        <pc:spChg chg="mod">
          <ac:chgData name="Mark Wilson" userId="fcf4aa92-b676-44da-800f-4d7a2368bd31" providerId="ADAL" clId="{460F29CE-491F-40AE-8AF4-D7D3123F5CBB}" dt="2024-06-06T09:07:35.850" v="1993" actId="1036"/>
          <ac:spMkLst>
            <pc:docMk/>
            <pc:sldMk cId="3208410939" sldId="263"/>
            <ac:spMk id="6" creationId="{FD69B9F2-B8C7-4355-D8CE-041EA44EF913}"/>
          </ac:spMkLst>
        </pc:spChg>
        <pc:spChg chg="del">
          <ac:chgData name="Mark Wilson" userId="fcf4aa92-b676-44da-800f-4d7a2368bd31" providerId="ADAL" clId="{460F29CE-491F-40AE-8AF4-D7D3123F5CBB}" dt="2024-06-06T09:02:20.550" v="1885" actId="478"/>
          <ac:spMkLst>
            <pc:docMk/>
            <pc:sldMk cId="3208410939" sldId="263"/>
            <ac:spMk id="9" creationId="{7EDB60C5-8EAF-4D2D-BA55-3AA6AC00D621}"/>
          </ac:spMkLst>
        </pc:spChg>
        <pc:spChg chg="mod">
          <ac:chgData name="Mark Wilson" userId="fcf4aa92-b676-44da-800f-4d7a2368bd31" providerId="ADAL" clId="{460F29CE-491F-40AE-8AF4-D7D3123F5CBB}" dt="2024-06-06T09:04:58.611" v="1951" actId="20577"/>
          <ac:spMkLst>
            <pc:docMk/>
            <pc:sldMk cId="3208410939" sldId="263"/>
            <ac:spMk id="16" creationId="{F9B4C666-B584-4FF8-DC75-5A943A4A2FB6}"/>
          </ac:spMkLst>
        </pc:spChg>
        <pc:spChg chg="del mod">
          <ac:chgData name="Mark Wilson" userId="fcf4aa92-b676-44da-800f-4d7a2368bd31" providerId="ADAL" clId="{460F29CE-491F-40AE-8AF4-D7D3123F5CBB}" dt="2024-06-06T09:04:40.103" v="1930" actId="478"/>
          <ac:spMkLst>
            <pc:docMk/>
            <pc:sldMk cId="3208410939" sldId="263"/>
            <ac:spMk id="23" creationId="{DC79C307-A81D-4B1A-B42B-46ABAD95569C}"/>
          </ac:spMkLst>
        </pc:spChg>
        <pc:spChg chg="mod">
          <ac:chgData name="Mark Wilson" userId="fcf4aa92-b676-44da-800f-4d7a2368bd31" providerId="ADAL" clId="{460F29CE-491F-40AE-8AF4-D7D3123F5CBB}" dt="2024-06-06T09:07:35.850" v="1993" actId="1036"/>
          <ac:spMkLst>
            <pc:docMk/>
            <pc:sldMk cId="3208410939" sldId="263"/>
            <ac:spMk id="121" creationId="{38D85729-44BF-3B61-A285-1C05ABD8839E}"/>
          </ac:spMkLst>
        </pc:spChg>
        <pc:spChg chg="mod">
          <ac:chgData name="Mark Wilson" userId="fcf4aa92-b676-44da-800f-4d7a2368bd31" providerId="ADAL" clId="{460F29CE-491F-40AE-8AF4-D7D3123F5CBB}" dt="2024-06-06T09:07:35.850" v="1993" actId="1036"/>
          <ac:spMkLst>
            <pc:docMk/>
            <pc:sldMk cId="3208410939" sldId="263"/>
            <ac:spMk id="192" creationId="{FAF545E1-8AF0-C21B-3046-9F905393228C}"/>
          </ac:spMkLst>
        </pc:spChg>
        <pc:spChg chg="mod">
          <ac:chgData name="Mark Wilson" userId="fcf4aa92-b676-44da-800f-4d7a2368bd31" providerId="ADAL" clId="{460F29CE-491F-40AE-8AF4-D7D3123F5CBB}" dt="2024-06-06T09:07:35.850" v="1993" actId="1036"/>
          <ac:spMkLst>
            <pc:docMk/>
            <pc:sldMk cId="3208410939" sldId="263"/>
            <ac:spMk id="193" creationId="{67DA6F2A-6FBB-1B3D-2CC3-F982AC96F8EC}"/>
          </ac:spMkLst>
        </pc:spChg>
        <pc:spChg chg="mod">
          <ac:chgData name="Mark Wilson" userId="fcf4aa92-b676-44da-800f-4d7a2368bd31" providerId="ADAL" clId="{460F29CE-491F-40AE-8AF4-D7D3123F5CBB}" dt="2024-06-06T09:07:35.850" v="1993" actId="1036"/>
          <ac:spMkLst>
            <pc:docMk/>
            <pc:sldMk cId="3208410939" sldId="263"/>
            <ac:spMk id="194" creationId="{2FC011CA-774F-98AE-338E-FBF1BAB64149}"/>
          </ac:spMkLst>
        </pc:spChg>
        <pc:spChg chg="mod">
          <ac:chgData name="Mark Wilson" userId="fcf4aa92-b676-44da-800f-4d7a2368bd31" providerId="ADAL" clId="{460F29CE-491F-40AE-8AF4-D7D3123F5CBB}" dt="2024-06-06T09:07:35.850" v="1993" actId="1036"/>
          <ac:spMkLst>
            <pc:docMk/>
            <pc:sldMk cId="3208410939" sldId="263"/>
            <ac:spMk id="195" creationId="{6D034668-D2DB-F30E-BEE1-1BF88D2C6F13}"/>
          </ac:spMkLst>
        </pc:spChg>
        <pc:spChg chg="mod">
          <ac:chgData name="Mark Wilson" userId="fcf4aa92-b676-44da-800f-4d7a2368bd31" providerId="ADAL" clId="{460F29CE-491F-40AE-8AF4-D7D3123F5CBB}" dt="2024-06-06T09:07:35.850" v="1993" actId="1036"/>
          <ac:spMkLst>
            <pc:docMk/>
            <pc:sldMk cId="3208410939" sldId="263"/>
            <ac:spMk id="196" creationId="{126F6F23-BDE1-7A53-FB08-97A88DF116E3}"/>
          </ac:spMkLst>
        </pc:spChg>
        <pc:spChg chg="mod">
          <ac:chgData name="Mark Wilson" userId="fcf4aa92-b676-44da-800f-4d7a2368bd31" providerId="ADAL" clId="{460F29CE-491F-40AE-8AF4-D7D3123F5CBB}" dt="2024-06-06T09:07:35.850" v="1993" actId="1036"/>
          <ac:spMkLst>
            <pc:docMk/>
            <pc:sldMk cId="3208410939" sldId="263"/>
            <ac:spMk id="197" creationId="{70FF7D15-5CDB-BE5A-0314-9FD4DC6E9573}"/>
          </ac:spMkLst>
        </pc:spChg>
        <pc:spChg chg="mod">
          <ac:chgData name="Mark Wilson" userId="fcf4aa92-b676-44da-800f-4d7a2368bd31" providerId="ADAL" clId="{460F29CE-491F-40AE-8AF4-D7D3123F5CBB}" dt="2024-06-06T09:07:35.850" v="1993" actId="1036"/>
          <ac:spMkLst>
            <pc:docMk/>
            <pc:sldMk cId="3208410939" sldId="263"/>
            <ac:spMk id="198" creationId="{F0BDB55A-32F3-5173-4232-F00DC4158656}"/>
          </ac:spMkLst>
        </pc:spChg>
        <pc:spChg chg="mod">
          <ac:chgData name="Mark Wilson" userId="fcf4aa92-b676-44da-800f-4d7a2368bd31" providerId="ADAL" clId="{460F29CE-491F-40AE-8AF4-D7D3123F5CBB}" dt="2024-06-06T09:07:35.850" v="1993" actId="1036"/>
          <ac:spMkLst>
            <pc:docMk/>
            <pc:sldMk cId="3208410939" sldId="263"/>
            <ac:spMk id="199" creationId="{1A80DBC8-ECB0-C6F6-5FB8-E19D1BC30E2B}"/>
          </ac:spMkLst>
        </pc:spChg>
        <pc:spChg chg="mod">
          <ac:chgData name="Mark Wilson" userId="fcf4aa92-b676-44da-800f-4d7a2368bd31" providerId="ADAL" clId="{460F29CE-491F-40AE-8AF4-D7D3123F5CBB}" dt="2024-06-06T09:07:35.850" v="1993" actId="1036"/>
          <ac:spMkLst>
            <pc:docMk/>
            <pc:sldMk cId="3208410939" sldId="263"/>
            <ac:spMk id="200" creationId="{BA05CC27-2FFB-156B-907E-A62C6813AF73}"/>
          </ac:spMkLst>
        </pc:spChg>
        <pc:spChg chg="mod">
          <ac:chgData name="Mark Wilson" userId="fcf4aa92-b676-44da-800f-4d7a2368bd31" providerId="ADAL" clId="{460F29CE-491F-40AE-8AF4-D7D3123F5CBB}" dt="2024-06-06T09:09:56.548" v="1995" actId="1076"/>
          <ac:spMkLst>
            <pc:docMk/>
            <pc:sldMk cId="3208410939" sldId="263"/>
            <ac:spMk id="222" creationId="{B778B61A-AFDF-8749-9835-2889DF47F85C}"/>
          </ac:spMkLst>
        </pc:spChg>
        <pc:spChg chg="mod">
          <ac:chgData name="Mark Wilson" userId="fcf4aa92-b676-44da-800f-4d7a2368bd31" providerId="ADAL" clId="{460F29CE-491F-40AE-8AF4-D7D3123F5CBB}" dt="2024-06-06T09:07:35.850" v="1993" actId="1036"/>
          <ac:spMkLst>
            <pc:docMk/>
            <pc:sldMk cId="3208410939" sldId="263"/>
            <ac:spMk id="224" creationId="{2FA87344-E7CB-DFA8-E4AA-A5FC3F995229}"/>
          </ac:spMkLst>
        </pc:spChg>
        <pc:spChg chg="mod">
          <ac:chgData name="Mark Wilson" userId="fcf4aa92-b676-44da-800f-4d7a2368bd31" providerId="ADAL" clId="{460F29CE-491F-40AE-8AF4-D7D3123F5CBB}" dt="2024-06-06T09:09:50.469" v="1994" actId="1076"/>
          <ac:spMkLst>
            <pc:docMk/>
            <pc:sldMk cId="3208410939" sldId="263"/>
            <ac:spMk id="225" creationId="{5A0069C0-012A-F442-63B8-6EE4C4385EFB}"/>
          </ac:spMkLst>
        </pc:spChg>
        <pc:picChg chg="mod">
          <ac:chgData name="Mark Wilson" userId="fcf4aa92-b676-44da-800f-4d7a2368bd31" providerId="ADAL" clId="{460F29CE-491F-40AE-8AF4-D7D3123F5CBB}" dt="2024-06-06T09:07:35.850" v="1993" actId="1036"/>
          <ac:picMkLst>
            <pc:docMk/>
            <pc:sldMk cId="3208410939" sldId="263"/>
            <ac:picMk id="8" creationId="{F3532757-E149-F8A9-6DBA-8BD6624C4980}"/>
          </ac:picMkLst>
        </pc:picChg>
        <pc:picChg chg="mod">
          <ac:chgData name="Mark Wilson" userId="fcf4aa92-b676-44da-800f-4d7a2368bd31" providerId="ADAL" clId="{460F29CE-491F-40AE-8AF4-D7D3123F5CBB}" dt="2024-06-06T09:07:35.850" v="1993" actId="1036"/>
          <ac:picMkLst>
            <pc:docMk/>
            <pc:sldMk cId="3208410939" sldId="263"/>
            <ac:picMk id="10" creationId="{53A1EAC6-58AE-5773-5CB7-E1D7565E328D}"/>
          </ac:picMkLst>
        </pc:picChg>
        <pc:picChg chg="mod">
          <ac:chgData name="Mark Wilson" userId="fcf4aa92-b676-44da-800f-4d7a2368bd31" providerId="ADAL" clId="{460F29CE-491F-40AE-8AF4-D7D3123F5CBB}" dt="2024-06-06T09:07:35.850" v="1993" actId="1036"/>
          <ac:picMkLst>
            <pc:docMk/>
            <pc:sldMk cId="3208410939" sldId="263"/>
            <ac:picMk id="11" creationId="{3A04EA1F-D692-BDC8-E33B-8769AFA349F3}"/>
          </ac:picMkLst>
        </pc:picChg>
        <pc:picChg chg="mod">
          <ac:chgData name="Mark Wilson" userId="fcf4aa92-b676-44da-800f-4d7a2368bd31" providerId="ADAL" clId="{460F29CE-491F-40AE-8AF4-D7D3123F5CBB}" dt="2024-06-06T09:07:35.850" v="1993" actId="1036"/>
          <ac:picMkLst>
            <pc:docMk/>
            <pc:sldMk cId="3208410939" sldId="263"/>
            <ac:picMk id="13" creationId="{455D57C7-E161-DC94-808A-D635EAB80750}"/>
          </ac:picMkLst>
        </pc:picChg>
        <pc:picChg chg="mod">
          <ac:chgData name="Mark Wilson" userId="fcf4aa92-b676-44da-800f-4d7a2368bd31" providerId="ADAL" clId="{460F29CE-491F-40AE-8AF4-D7D3123F5CBB}" dt="2024-06-06T09:07:35.850" v="1993" actId="1036"/>
          <ac:picMkLst>
            <pc:docMk/>
            <pc:sldMk cId="3208410939" sldId="263"/>
            <ac:picMk id="15" creationId="{87F70299-5362-E989-CF9B-910A42A05ACB}"/>
          </ac:picMkLst>
        </pc:picChg>
      </pc:sldChg>
      <pc:sldChg chg="addSp delSp modSp mod">
        <pc:chgData name="Mark Wilson" userId="fcf4aa92-b676-44da-800f-4d7a2368bd31" providerId="ADAL" clId="{460F29CE-491F-40AE-8AF4-D7D3123F5CBB}" dt="2024-06-05T15:01:50.974" v="1080" actId="20577"/>
        <pc:sldMkLst>
          <pc:docMk/>
          <pc:sldMk cId="675558033" sldId="279"/>
        </pc:sldMkLst>
        <pc:spChg chg="add mod ord">
          <ac:chgData name="Mark Wilson" userId="fcf4aa92-b676-44da-800f-4d7a2368bd31" providerId="ADAL" clId="{460F29CE-491F-40AE-8AF4-D7D3123F5CBB}" dt="2024-06-05T15:01:50.974" v="1080" actId="20577"/>
          <ac:spMkLst>
            <pc:docMk/>
            <pc:sldMk cId="675558033" sldId="279"/>
            <ac:spMk id="3" creationId="{F0BA118A-CD54-762F-CBE2-43DB2CD8AEFC}"/>
          </ac:spMkLst>
        </pc:spChg>
        <pc:spChg chg="add del mod">
          <ac:chgData name="Mark Wilson" userId="fcf4aa92-b676-44da-800f-4d7a2368bd31" providerId="ADAL" clId="{460F29CE-491F-40AE-8AF4-D7D3123F5CBB}" dt="2024-06-04T08:36:36.678" v="75" actId="478"/>
          <ac:spMkLst>
            <pc:docMk/>
            <pc:sldMk cId="675558033" sldId="279"/>
            <ac:spMk id="4" creationId="{3E2A8EB7-F7F3-3946-03C6-CD2C4C512D62}"/>
          </ac:spMkLst>
        </pc:spChg>
        <pc:spChg chg="del mod">
          <ac:chgData name="Mark Wilson" userId="fcf4aa92-b676-44da-800f-4d7a2368bd31" providerId="ADAL" clId="{460F29CE-491F-40AE-8AF4-D7D3123F5CBB}" dt="2024-06-04T08:36:05.923" v="67" actId="478"/>
          <ac:spMkLst>
            <pc:docMk/>
            <pc:sldMk cId="675558033" sldId="279"/>
            <ac:spMk id="5" creationId="{4D22C342-C860-E069-DFA1-94A62459FDB8}"/>
          </ac:spMkLst>
        </pc:spChg>
        <pc:spChg chg="mod">
          <ac:chgData name="Mark Wilson" userId="fcf4aa92-b676-44da-800f-4d7a2368bd31" providerId="ADAL" clId="{460F29CE-491F-40AE-8AF4-D7D3123F5CBB}" dt="2024-06-04T08:30:31.961" v="21" actId="20577"/>
          <ac:spMkLst>
            <pc:docMk/>
            <pc:sldMk cId="675558033" sldId="279"/>
            <ac:spMk id="13" creationId="{61CFB242-DB77-2EFD-9DB8-3DE630A7083F}"/>
          </ac:spMkLst>
        </pc:spChg>
        <pc:spChg chg="add del mod">
          <ac:chgData name="Mark Wilson" userId="fcf4aa92-b676-44da-800f-4d7a2368bd31" providerId="ADAL" clId="{460F29CE-491F-40AE-8AF4-D7D3123F5CBB}" dt="2024-06-04T09:33:39.379" v="755" actId="478"/>
          <ac:spMkLst>
            <pc:docMk/>
            <pc:sldMk cId="675558033" sldId="279"/>
            <ac:spMk id="15" creationId="{6576B939-D902-847C-785A-9095EA9BB006}"/>
          </ac:spMkLst>
        </pc:spChg>
        <pc:spChg chg="add del mod">
          <ac:chgData name="Mark Wilson" userId="fcf4aa92-b676-44da-800f-4d7a2368bd31" providerId="ADAL" clId="{460F29CE-491F-40AE-8AF4-D7D3123F5CBB}" dt="2024-06-04T08:36:25.567" v="72" actId="478"/>
          <ac:spMkLst>
            <pc:docMk/>
            <pc:sldMk cId="675558033" sldId="279"/>
            <ac:spMk id="19" creationId="{16E300E0-8471-D9C1-AB32-7F9A67EBCA04}"/>
          </ac:spMkLst>
        </pc:spChg>
        <pc:spChg chg="del">
          <ac:chgData name="Mark Wilson" userId="fcf4aa92-b676-44da-800f-4d7a2368bd31" providerId="ADAL" clId="{460F29CE-491F-40AE-8AF4-D7D3123F5CBB}" dt="2024-06-04T08:32:06.706" v="26" actId="478"/>
          <ac:spMkLst>
            <pc:docMk/>
            <pc:sldMk cId="675558033" sldId="279"/>
            <ac:spMk id="25" creationId="{0E183EFF-7666-F42A-F97C-67580AB65E85}"/>
          </ac:spMkLst>
        </pc:spChg>
        <pc:grpChg chg="del">
          <ac:chgData name="Mark Wilson" userId="fcf4aa92-b676-44da-800f-4d7a2368bd31" providerId="ADAL" clId="{460F29CE-491F-40AE-8AF4-D7D3123F5CBB}" dt="2024-06-04T08:32:06.706" v="26" actId="478"/>
          <ac:grpSpMkLst>
            <pc:docMk/>
            <pc:sldMk cId="675558033" sldId="279"/>
            <ac:grpSpMk id="12" creationId="{5C6D6C9C-A220-FAAE-CC57-56A19490D5C6}"/>
          </ac:grpSpMkLst>
        </pc:grpChg>
        <pc:picChg chg="del">
          <ac:chgData name="Mark Wilson" userId="fcf4aa92-b676-44da-800f-4d7a2368bd31" providerId="ADAL" clId="{460F29CE-491F-40AE-8AF4-D7D3123F5CBB}" dt="2024-06-04T08:32:10.603" v="27" actId="478"/>
          <ac:picMkLst>
            <pc:docMk/>
            <pc:sldMk cId="675558033" sldId="279"/>
            <ac:picMk id="14" creationId="{283E503C-4F79-59FF-C06B-F4448D4800A8}"/>
          </ac:picMkLst>
        </pc:picChg>
        <pc:picChg chg="del">
          <ac:chgData name="Mark Wilson" userId="fcf4aa92-b676-44da-800f-4d7a2368bd31" providerId="ADAL" clId="{460F29CE-491F-40AE-8AF4-D7D3123F5CBB}" dt="2024-06-04T08:32:06.706" v="26" actId="478"/>
          <ac:picMkLst>
            <pc:docMk/>
            <pc:sldMk cId="675558033" sldId="279"/>
            <ac:picMk id="16" creationId="{9511388F-3720-DA1D-6B99-6172E686849B}"/>
          </ac:picMkLst>
        </pc:picChg>
        <pc:picChg chg="del">
          <ac:chgData name="Mark Wilson" userId="fcf4aa92-b676-44da-800f-4d7a2368bd31" providerId="ADAL" clId="{460F29CE-491F-40AE-8AF4-D7D3123F5CBB}" dt="2024-06-04T08:32:13.448" v="28" actId="478"/>
          <ac:picMkLst>
            <pc:docMk/>
            <pc:sldMk cId="675558033" sldId="279"/>
            <ac:picMk id="17" creationId="{DC8F9D9A-2276-B842-89D9-8FC3318FCC5E}"/>
          </ac:picMkLst>
        </pc:picChg>
        <pc:picChg chg="del">
          <ac:chgData name="Mark Wilson" userId="fcf4aa92-b676-44da-800f-4d7a2368bd31" providerId="ADAL" clId="{460F29CE-491F-40AE-8AF4-D7D3123F5CBB}" dt="2024-06-04T08:32:06.706" v="26" actId="478"/>
          <ac:picMkLst>
            <pc:docMk/>
            <pc:sldMk cId="675558033" sldId="279"/>
            <ac:picMk id="18" creationId="{1A6C5FFC-CCA5-1725-2AA0-B12E93FD6101}"/>
          </ac:picMkLst>
        </pc:picChg>
        <pc:picChg chg="del">
          <ac:chgData name="Mark Wilson" userId="fcf4aa92-b676-44da-800f-4d7a2368bd31" providerId="ADAL" clId="{460F29CE-491F-40AE-8AF4-D7D3123F5CBB}" dt="2024-06-04T08:32:06.706" v="26" actId="478"/>
          <ac:picMkLst>
            <pc:docMk/>
            <pc:sldMk cId="675558033" sldId="279"/>
            <ac:picMk id="20" creationId="{2A5633C7-BE53-0BF1-0A25-C5755A2C57A9}"/>
          </ac:picMkLst>
        </pc:picChg>
        <pc:picChg chg="del">
          <ac:chgData name="Mark Wilson" userId="fcf4aa92-b676-44da-800f-4d7a2368bd31" providerId="ADAL" clId="{460F29CE-491F-40AE-8AF4-D7D3123F5CBB}" dt="2024-06-04T08:32:06.706" v="26" actId="478"/>
          <ac:picMkLst>
            <pc:docMk/>
            <pc:sldMk cId="675558033" sldId="279"/>
            <ac:picMk id="22" creationId="{69E1610A-3D53-3EE6-58FA-A2995B421321}"/>
          </ac:picMkLst>
        </pc:picChg>
        <pc:picChg chg="del">
          <ac:chgData name="Mark Wilson" userId="fcf4aa92-b676-44da-800f-4d7a2368bd31" providerId="ADAL" clId="{460F29CE-491F-40AE-8AF4-D7D3123F5CBB}" dt="2024-06-04T08:32:06.706" v="26" actId="478"/>
          <ac:picMkLst>
            <pc:docMk/>
            <pc:sldMk cId="675558033" sldId="279"/>
            <ac:picMk id="24" creationId="{32A7DF39-8C5D-7C08-6E45-AA7B50B6F542}"/>
          </ac:picMkLst>
        </pc:picChg>
      </pc:sldChg>
      <pc:sldChg chg="modSp mod setBg">
        <pc:chgData name="Mark Wilson" userId="fcf4aa92-b676-44da-800f-4d7a2368bd31" providerId="ADAL" clId="{460F29CE-491F-40AE-8AF4-D7D3123F5CBB}" dt="2024-06-07T08:54:05.090" v="3065"/>
        <pc:sldMkLst>
          <pc:docMk/>
          <pc:sldMk cId="2422136483" sldId="334"/>
        </pc:sldMkLst>
        <pc:picChg chg="mod">
          <ac:chgData name="Mark Wilson" userId="fcf4aa92-b676-44da-800f-4d7a2368bd31" providerId="ADAL" clId="{460F29CE-491F-40AE-8AF4-D7D3123F5CBB}" dt="2024-06-07T08:49:31.577" v="3051" actId="14100"/>
          <ac:picMkLst>
            <pc:docMk/>
            <pc:sldMk cId="2422136483" sldId="334"/>
            <ac:picMk id="35" creationId="{30287144-6D5C-1CF0-9DB1-143D429C2D45}"/>
          </ac:picMkLst>
        </pc:picChg>
      </pc:sldChg>
      <pc:sldChg chg="add">
        <pc:chgData name="Mark Wilson" userId="fcf4aa92-b676-44da-800f-4d7a2368bd31" providerId="ADAL" clId="{460F29CE-491F-40AE-8AF4-D7D3123F5CBB}" dt="2024-06-04T08:30:15.238" v="0" actId="2890"/>
        <pc:sldMkLst>
          <pc:docMk/>
          <pc:sldMk cId="2131082973" sldId="4190"/>
        </pc:sldMkLst>
      </pc:sldChg>
      <pc:sldChg chg="addSp delSp modSp add del mod">
        <pc:chgData name="Mark Wilson" userId="fcf4aa92-b676-44da-800f-4d7a2368bd31" providerId="ADAL" clId="{460F29CE-491F-40AE-8AF4-D7D3123F5CBB}" dt="2024-06-05T15:01:55.908" v="1081" actId="2696"/>
        <pc:sldMkLst>
          <pc:docMk/>
          <pc:sldMk cId="3473124699" sldId="4191"/>
        </pc:sldMkLst>
        <pc:spChg chg="del">
          <ac:chgData name="Mark Wilson" userId="fcf4aa92-b676-44da-800f-4d7a2368bd31" providerId="ADAL" clId="{460F29CE-491F-40AE-8AF4-D7D3123F5CBB}" dt="2024-06-04T08:36:51.466" v="77" actId="478"/>
          <ac:spMkLst>
            <pc:docMk/>
            <pc:sldMk cId="3473124699" sldId="4191"/>
            <ac:spMk id="3" creationId="{F0BA118A-CD54-762F-CBE2-43DB2CD8AEFC}"/>
          </ac:spMkLst>
        </pc:spChg>
        <pc:spChg chg="del">
          <ac:chgData name="Mark Wilson" userId="fcf4aa92-b676-44da-800f-4d7a2368bd31" providerId="ADAL" clId="{460F29CE-491F-40AE-8AF4-D7D3123F5CBB}" dt="2024-06-04T08:36:51.466" v="77" actId="478"/>
          <ac:spMkLst>
            <pc:docMk/>
            <pc:sldMk cId="3473124699" sldId="4191"/>
            <ac:spMk id="4" creationId="{3E2A8EB7-F7F3-3946-03C6-CD2C4C512D62}"/>
          </ac:spMkLst>
        </pc:spChg>
        <pc:spChg chg="del">
          <ac:chgData name="Mark Wilson" userId="fcf4aa92-b676-44da-800f-4d7a2368bd31" providerId="ADAL" clId="{460F29CE-491F-40AE-8AF4-D7D3123F5CBB}" dt="2024-06-04T08:36:51.466" v="77" actId="478"/>
          <ac:spMkLst>
            <pc:docMk/>
            <pc:sldMk cId="3473124699" sldId="4191"/>
            <ac:spMk id="5" creationId="{4D22C342-C860-E069-DFA1-94A62459FDB8}"/>
          </ac:spMkLst>
        </pc:spChg>
        <pc:spChg chg="add del">
          <ac:chgData name="Mark Wilson" userId="fcf4aa92-b676-44da-800f-4d7a2368bd31" providerId="ADAL" clId="{460F29CE-491F-40AE-8AF4-D7D3123F5CBB}" dt="2024-06-04T08:36:55.528" v="79" actId="478"/>
          <ac:spMkLst>
            <pc:docMk/>
            <pc:sldMk cId="3473124699" sldId="4191"/>
            <ac:spMk id="7" creationId="{7822EE6C-A63F-0BB9-7B13-AFF30F21B61D}"/>
          </ac:spMkLst>
        </pc:spChg>
        <pc:spChg chg="add mod">
          <ac:chgData name="Mark Wilson" userId="fcf4aa92-b676-44da-800f-4d7a2368bd31" providerId="ADAL" clId="{460F29CE-491F-40AE-8AF4-D7D3123F5CBB}" dt="2024-06-04T09:36:13.861" v="787" actId="1076"/>
          <ac:spMkLst>
            <pc:docMk/>
            <pc:sldMk cId="3473124699" sldId="4191"/>
            <ac:spMk id="8" creationId="{A66EAEBE-5D20-B23E-7D7E-7345F10EA9E4}"/>
          </ac:spMkLst>
        </pc:spChg>
        <pc:spChg chg="add del mod">
          <ac:chgData name="Mark Wilson" userId="fcf4aa92-b676-44da-800f-4d7a2368bd31" providerId="ADAL" clId="{460F29CE-491F-40AE-8AF4-D7D3123F5CBB}" dt="2024-06-04T08:45:36.704" v="146"/>
          <ac:spMkLst>
            <pc:docMk/>
            <pc:sldMk cId="3473124699" sldId="4191"/>
            <ac:spMk id="10" creationId="{B1B86C93-97C3-A714-13AF-8984C7436DBD}"/>
          </ac:spMkLst>
        </pc:spChg>
        <pc:spChg chg="add del mod">
          <ac:chgData name="Mark Wilson" userId="fcf4aa92-b676-44da-800f-4d7a2368bd31" providerId="ADAL" clId="{460F29CE-491F-40AE-8AF4-D7D3123F5CBB}" dt="2024-06-04T09:34:02.139" v="759" actId="478"/>
          <ac:spMkLst>
            <pc:docMk/>
            <pc:sldMk cId="3473124699" sldId="4191"/>
            <ac:spMk id="11" creationId="{FEF1DEB7-355A-9611-E867-AF3CEE44587D}"/>
          </ac:spMkLst>
        </pc:spChg>
        <pc:spChg chg="add del mod">
          <ac:chgData name="Mark Wilson" userId="fcf4aa92-b676-44da-800f-4d7a2368bd31" providerId="ADAL" clId="{460F29CE-491F-40AE-8AF4-D7D3123F5CBB}" dt="2024-06-04T09:34:16.487" v="762" actId="478"/>
          <ac:spMkLst>
            <pc:docMk/>
            <pc:sldMk cId="3473124699" sldId="4191"/>
            <ac:spMk id="12" creationId="{C0210CE9-19CE-BA73-814F-16F8B02FC137}"/>
          </ac:spMkLst>
        </pc:spChg>
        <pc:spChg chg="mod">
          <ac:chgData name="Mark Wilson" userId="fcf4aa92-b676-44da-800f-4d7a2368bd31" providerId="ADAL" clId="{460F29CE-491F-40AE-8AF4-D7D3123F5CBB}" dt="2024-06-04T08:35:21.119" v="64" actId="20577"/>
          <ac:spMkLst>
            <pc:docMk/>
            <pc:sldMk cId="3473124699" sldId="4191"/>
            <ac:spMk id="13" creationId="{61CFB242-DB77-2EFD-9DB8-3DE630A7083F}"/>
          </ac:spMkLst>
        </pc:spChg>
        <pc:spChg chg="add del mod">
          <ac:chgData name="Mark Wilson" userId="fcf4aa92-b676-44da-800f-4d7a2368bd31" providerId="ADAL" clId="{460F29CE-491F-40AE-8AF4-D7D3123F5CBB}" dt="2024-06-04T09:34:42.533" v="767" actId="478"/>
          <ac:spMkLst>
            <pc:docMk/>
            <pc:sldMk cId="3473124699" sldId="4191"/>
            <ac:spMk id="14" creationId="{3B6913C2-FA39-47EE-511C-748067F9B488}"/>
          </ac:spMkLst>
        </pc:spChg>
        <pc:spChg chg="del">
          <ac:chgData name="Mark Wilson" userId="fcf4aa92-b676-44da-800f-4d7a2368bd31" providerId="ADAL" clId="{460F29CE-491F-40AE-8AF4-D7D3123F5CBB}" dt="2024-06-04T08:36:51.466" v="77" actId="478"/>
          <ac:spMkLst>
            <pc:docMk/>
            <pc:sldMk cId="3473124699" sldId="4191"/>
            <ac:spMk id="15" creationId="{6576B939-D902-847C-785A-9095EA9BB006}"/>
          </ac:spMkLst>
        </pc:spChg>
        <pc:spChg chg="add del mod">
          <ac:chgData name="Mark Wilson" userId="fcf4aa92-b676-44da-800f-4d7a2368bd31" providerId="ADAL" clId="{460F29CE-491F-40AE-8AF4-D7D3123F5CBB}" dt="2024-06-04T09:34:56.825" v="769" actId="478"/>
          <ac:spMkLst>
            <pc:docMk/>
            <pc:sldMk cId="3473124699" sldId="4191"/>
            <ac:spMk id="16" creationId="{A7521095-BDA8-EC9D-898B-F006149A70FD}"/>
          </ac:spMkLst>
        </pc:spChg>
        <pc:spChg chg="del">
          <ac:chgData name="Mark Wilson" userId="fcf4aa92-b676-44da-800f-4d7a2368bd31" providerId="ADAL" clId="{460F29CE-491F-40AE-8AF4-D7D3123F5CBB}" dt="2024-06-04T08:36:51.466" v="77" actId="478"/>
          <ac:spMkLst>
            <pc:docMk/>
            <pc:sldMk cId="3473124699" sldId="4191"/>
            <ac:spMk id="19" creationId="{16E300E0-8471-D9C1-AB32-7F9A67EBCA04}"/>
          </ac:spMkLst>
        </pc:spChg>
      </pc:sldChg>
      <pc:sldChg chg="addSp delSp modSp add mod">
        <pc:chgData name="Mark Wilson" userId="fcf4aa92-b676-44da-800f-4d7a2368bd31" providerId="ADAL" clId="{460F29CE-491F-40AE-8AF4-D7D3123F5CBB}" dt="2024-06-04T09:50:32.013" v="834" actId="207"/>
        <pc:sldMkLst>
          <pc:docMk/>
          <pc:sldMk cId="2818191210" sldId="4194"/>
        </pc:sldMkLst>
        <pc:spChg chg="mod">
          <ac:chgData name="Mark Wilson" userId="fcf4aa92-b676-44da-800f-4d7a2368bd31" providerId="ADAL" clId="{460F29CE-491F-40AE-8AF4-D7D3123F5CBB}" dt="2024-06-04T09:37:18.603" v="801" actId="1038"/>
          <ac:spMkLst>
            <pc:docMk/>
            <pc:sldMk cId="2818191210" sldId="4194"/>
            <ac:spMk id="2" creationId="{5AA8F6E6-5D82-E9F4-EABF-3C6A0957DD50}"/>
          </ac:spMkLst>
        </pc:spChg>
        <pc:spChg chg="add del mod">
          <ac:chgData name="Mark Wilson" userId="fcf4aa92-b676-44da-800f-4d7a2368bd31" providerId="ADAL" clId="{460F29CE-491F-40AE-8AF4-D7D3123F5CBB}" dt="2024-06-04T09:38:09.136" v="808" actId="478"/>
          <ac:spMkLst>
            <pc:docMk/>
            <pc:sldMk cId="2818191210" sldId="4194"/>
            <ac:spMk id="6" creationId="{7B24DB0E-6866-301D-D41A-AB978722AF80}"/>
          </ac:spMkLst>
        </pc:spChg>
        <pc:spChg chg="add mod ord">
          <ac:chgData name="Mark Wilson" userId="fcf4aa92-b676-44da-800f-4d7a2368bd31" providerId="ADAL" clId="{460F29CE-491F-40AE-8AF4-D7D3123F5CBB}" dt="2024-06-04T09:37:18.603" v="801" actId="1038"/>
          <ac:spMkLst>
            <pc:docMk/>
            <pc:sldMk cId="2818191210" sldId="4194"/>
            <ac:spMk id="7" creationId="{0A8A4EA6-FEDC-768B-419C-572DD913DD2D}"/>
          </ac:spMkLst>
        </pc:spChg>
        <pc:spChg chg="add mod ord">
          <ac:chgData name="Mark Wilson" userId="fcf4aa92-b676-44da-800f-4d7a2368bd31" providerId="ADAL" clId="{460F29CE-491F-40AE-8AF4-D7D3123F5CBB}" dt="2024-06-04T09:37:36.694" v="802" actId="1076"/>
          <ac:spMkLst>
            <pc:docMk/>
            <pc:sldMk cId="2818191210" sldId="4194"/>
            <ac:spMk id="8" creationId="{BEC8E29E-7071-839C-1F8F-D3B09E1C218A}"/>
          </ac:spMkLst>
        </pc:spChg>
        <pc:spChg chg="add del">
          <ac:chgData name="Mark Wilson" userId="fcf4aa92-b676-44da-800f-4d7a2368bd31" providerId="ADAL" clId="{460F29CE-491F-40AE-8AF4-D7D3123F5CBB}" dt="2024-06-04T09:38:47.188" v="810" actId="478"/>
          <ac:spMkLst>
            <pc:docMk/>
            <pc:sldMk cId="2818191210" sldId="4194"/>
            <ac:spMk id="9" creationId="{5F0AFA91-D375-9794-6C68-1055F8A23994}"/>
          </ac:spMkLst>
        </pc:spChg>
        <pc:spChg chg="add mod">
          <ac:chgData name="Mark Wilson" userId="fcf4aa92-b676-44da-800f-4d7a2368bd31" providerId="ADAL" clId="{460F29CE-491F-40AE-8AF4-D7D3123F5CBB}" dt="2024-06-04T09:50:32.013" v="834" actId="207"/>
          <ac:spMkLst>
            <pc:docMk/>
            <pc:sldMk cId="2818191210" sldId="4194"/>
            <ac:spMk id="10" creationId="{D643B478-F504-BFB9-46F6-00C613E2E961}"/>
          </ac:spMkLst>
        </pc:spChg>
        <pc:spChg chg="mod">
          <ac:chgData name="Mark Wilson" userId="fcf4aa92-b676-44da-800f-4d7a2368bd31" providerId="ADAL" clId="{460F29CE-491F-40AE-8AF4-D7D3123F5CBB}" dt="2024-06-04T09:38:05.931" v="807" actId="1076"/>
          <ac:spMkLst>
            <pc:docMk/>
            <pc:sldMk cId="2818191210" sldId="4194"/>
            <ac:spMk id="11" creationId="{F5A154B4-19B6-D191-A21B-882A16AA61B9}"/>
          </ac:spMkLst>
        </pc:spChg>
        <pc:picChg chg="mod">
          <ac:chgData name="Mark Wilson" userId="fcf4aa92-b676-44da-800f-4d7a2368bd31" providerId="ADAL" clId="{460F29CE-491F-40AE-8AF4-D7D3123F5CBB}" dt="2024-06-04T09:37:18.603" v="801" actId="1038"/>
          <ac:picMkLst>
            <pc:docMk/>
            <pc:sldMk cId="2818191210" sldId="4194"/>
            <ac:picMk id="3" creationId="{F45BBBDD-DA0D-9440-5AFC-45A2D9F155D5}"/>
          </ac:picMkLst>
        </pc:picChg>
        <pc:picChg chg="del mod">
          <ac:chgData name="Mark Wilson" userId="fcf4aa92-b676-44da-800f-4d7a2368bd31" providerId="ADAL" clId="{460F29CE-491F-40AE-8AF4-D7D3123F5CBB}" dt="2024-06-04T09:07:37.600" v="332" actId="478"/>
          <ac:picMkLst>
            <pc:docMk/>
            <pc:sldMk cId="2818191210" sldId="4194"/>
            <ac:picMk id="12" creationId="{2DB65ED3-FB47-3090-3867-90F576CCA92A}"/>
          </ac:picMkLst>
        </pc:picChg>
        <pc:picChg chg="add mod">
          <ac:chgData name="Mark Wilson" userId="fcf4aa92-b676-44da-800f-4d7a2368bd31" providerId="ADAL" clId="{460F29CE-491F-40AE-8AF4-D7D3123F5CBB}" dt="2024-06-04T09:49:58.250" v="827" actId="14861"/>
          <ac:picMkLst>
            <pc:docMk/>
            <pc:sldMk cId="2818191210" sldId="4194"/>
            <ac:picMk id="14" creationId="{1FD68B21-246D-C4F4-B8FB-0E46EA5B5F09}"/>
          </ac:picMkLst>
        </pc:picChg>
      </pc:sldChg>
      <pc:sldChg chg="addSp delSp modSp add del mod ord modClrScheme chgLayout">
        <pc:chgData name="Mark Wilson" userId="fcf4aa92-b676-44da-800f-4d7a2368bd31" providerId="ADAL" clId="{460F29CE-491F-40AE-8AF4-D7D3123F5CBB}" dt="2024-06-07T09:59:10.022" v="3588" actId="2696"/>
        <pc:sldMkLst>
          <pc:docMk/>
          <pc:sldMk cId="3105428789" sldId="4195"/>
        </pc:sldMkLst>
        <pc:spChg chg="add del mod">
          <ac:chgData name="Mark Wilson" userId="fcf4aa92-b676-44da-800f-4d7a2368bd31" providerId="ADAL" clId="{460F29CE-491F-40AE-8AF4-D7D3123F5CBB}" dt="2024-06-06T07:20:34.849" v="1577" actId="478"/>
          <ac:spMkLst>
            <pc:docMk/>
            <pc:sldMk cId="3105428789" sldId="4195"/>
            <ac:spMk id="2" creationId="{6B864D7A-457F-06D2-74CC-F3FA7E81B729}"/>
          </ac:spMkLst>
        </pc:spChg>
        <pc:spChg chg="add del mod">
          <ac:chgData name="Mark Wilson" userId="fcf4aa92-b676-44da-800f-4d7a2368bd31" providerId="ADAL" clId="{460F29CE-491F-40AE-8AF4-D7D3123F5CBB}" dt="2024-06-06T07:20:34.849" v="1577" actId="478"/>
          <ac:spMkLst>
            <pc:docMk/>
            <pc:sldMk cId="3105428789" sldId="4195"/>
            <ac:spMk id="3" creationId="{591691A1-C1A3-C689-191C-F48C6A192F89}"/>
          </ac:spMkLst>
        </pc:spChg>
        <pc:spChg chg="add del mod">
          <ac:chgData name="Mark Wilson" userId="fcf4aa92-b676-44da-800f-4d7a2368bd31" providerId="ADAL" clId="{460F29CE-491F-40AE-8AF4-D7D3123F5CBB}" dt="2024-06-06T07:20:34.849" v="1577" actId="478"/>
          <ac:spMkLst>
            <pc:docMk/>
            <pc:sldMk cId="3105428789" sldId="4195"/>
            <ac:spMk id="4" creationId="{668E4E54-5CEA-67A3-A007-73B07D7A938A}"/>
          </ac:spMkLst>
        </pc:spChg>
        <pc:spChg chg="del mod ord">
          <ac:chgData name="Mark Wilson" userId="fcf4aa92-b676-44da-800f-4d7a2368bd31" providerId="ADAL" clId="{460F29CE-491F-40AE-8AF4-D7D3123F5CBB}" dt="2024-06-05T11:09:52.237" v="1067" actId="478"/>
          <ac:spMkLst>
            <pc:docMk/>
            <pc:sldMk cId="3105428789" sldId="4195"/>
            <ac:spMk id="4" creationId="{EFE1F82D-3991-A76C-B676-BCDC9641E135}"/>
          </ac:spMkLst>
        </pc:spChg>
        <pc:spChg chg="add del mod">
          <ac:chgData name="Mark Wilson" userId="fcf4aa92-b676-44da-800f-4d7a2368bd31" providerId="ADAL" clId="{460F29CE-491F-40AE-8AF4-D7D3123F5CBB}" dt="2024-06-06T07:20:34.849" v="1577" actId="478"/>
          <ac:spMkLst>
            <pc:docMk/>
            <pc:sldMk cId="3105428789" sldId="4195"/>
            <ac:spMk id="5" creationId="{2AD65F65-5B00-DC50-384A-6D3086B3A064}"/>
          </ac:spMkLst>
        </pc:spChg>
        <pc:spChg chg="add del mod">
          <ac:chgData name="Mark Wilson" userId="fcf4aa92-b676-44da-800f-4d7a2368bd31" providerId="ADAL" clId="{460F29CE-491F-40AE-8AF4-D7D3123F5CBB}" dt="2024-06-06T07:20:21.516" v="1576" actId="478"/>
          <ac:spMkLst>
            <pc:docMk/>
            <pc:sldMk cId="3105428789" sldId="4195"/>
            <ac:spMk id="6" creationId="{D52FCDF4-F0BF-8A9B-7E1A-D62756CA796A}"/>
          </ac:spMkLst>
        </pc:spChg>
        <pc:spChg chg="add del mod ord">
          <ac:chgData name="Mark Wilson" userId="fcf4aa92-b676-44da-800f-4d7a2368bd31" providerId="ADAL" clId="{460F29CE-491F-40AE-8AF4-D7D3123F5CBB}" dt="2024-06-05T11:05:16.376" v="1005" actId="478"/>
          <ac:spMkLst>
            <pc:docMk/>
            <pc:sldMk cId="3105428789" sldId="4195"/>
            <ac:spMk id="7" creationId="{036A4F21-12DA-0B10-CE23-E3A59EF45BD5}"/>
          </ac:spMkLst>
        </pc:spChg>
        <pc:spChg chg="add mod">
          <ac:chgData name="Mark Wilson" userId="fcf4aa92-b676-44da-800f-4d7a2368bd31" providerId="ADAL" clId="{460F29CE-491F-40AE-8AF4-D7D3123F5CBB}" dt="2024-06-06T09:15:26.949" v="2001" actId="1076"/>
          <ac:spMkLst>
            <pc:docMk/>
            <pc:sldMk cId="3105428789" sldId="4195"/>
            <ac:spMk id="7" creationId="{A47C1369-CA4A-EC3B-4A32-C23568D54671}"/>
          </ac:spMkLst>
        </pc:spChg>
        <pc:spChg chg="add mod">
          <ac:chgData name="Mark Wilson" userId="fcf4aa92-b676-44da-800f-4d7a2368bd31" providerId="ADAL" clId="{460F29CE-491F-40AE-8AF4-D7D3123F5CBB}" dt="2024-06-06T09:14:50.853" v="1999" actId="1076"/>
          <ac:spMkLst>
            <pc:docMk/>
            <pc:sldMk cId="3105428789" sldId="4195"/>
            <ac:spMk id="8" creationId="{68705A17-6518-1287-1387-FDDC8D710EAD}"/>
          </ac:spMkLst>
        </pc:spChg>
        <pc:spChg chg="add mod">
          <ac:chgData name="Mark Wilson" userId="fcf4aa92-b676-44da-800f-4d7a2368bd31" providerId="ADAL" clId="{460F29CE-491F-40AE-8AF4-D7D3123F5CBB}" dt="2024-06-06T09:15:26.949" v="2001" actId="1076"/>
          <ac:spMkLst>
            <pc:docMk/>
            <pc:sldMk cId="3105428789" sldId="4195"/>
            <ac:spMk id="9" creationId="{7C375CC9-41E1-5EF8-B716-AD2C872048D6}"/>
          </ac:spMkLst>
        </pc:spChg>
        <pc:spChg chg="add del mod ord">
          <ac:chgData name="Mark Wilson" userId="fcf4aa92-b676-44da-800f-4d7a2368bd31" providerId="ADAL" clId="{460F29CE-491F-40AE-8AF4-D7D3123F5CBB}" dt="2024-06-05T11:04:20.656" v="992" actId="478"/>
          <ac:spMkLst>
            <pc:docMk/>
            <pc:sldMk cId="3105428789" sldId="4195"/>
            <ac:spMk id="9" creationId="{7CFBDA28-C113-665A-2B35-E860B5130E6E}"/>
          </ac:spMkLst>
        </pc:spChg>
        <pc:spChg chg="add">
          <ac:chgData name="Mark Wilson" userId="fcf4aa92-b676-44da-800f-4d7a2368bd31" providerId="ADAL" clId="{460F29CE-491F-40AE-8AF4-D7D3123F5CBB}" dt="2024-06-05T11:04:35.763" v="1000"/>
          <ac:spMkLst>
            <pc:docMk/>
            <pc:sldMk cId="3105428789" sldId="4195"/>
            <ac:spMk id="10" creationId="{16B19535-ABC7-B1E2-9D70-1B0FE4EDB68E}"/>
          </ac:spMkLst>
        </pc:spChg>
        <pc:spChg chg="add mod">
          <ac:chgData name="Mark Wilson" userId="fcf4aa92-b676-44da-800f-4d7a2368bd31" providerId="ADAL" clId="{460F29CE-491F-40AE-8AF4-D7D3123F5CBB}" dt="2024-06-06T09:15:26.949" v="2001" actId="1076"/>
          <ac:spMkLst>
            <pc:docMk/>
            <pc:sldMk cId="3105428789" sldId="4195"/>
            <ac:spMk id="10" creationId="{1F918626-0C19-ACD5-660C-42CA21B6A7CF}"/>
          </ac:spMkLst>
        </pc:spChg>
        <pc:spChg chg="add mod">
          <ac:chgData name="Mark Wilson" userId="fcf4aa92-b676-44da-800f-4d7a2368bd31" providerId="ADAL" clId="{460F29CE-491F-40AE-8AF4-D7D3123F5CBB}" dt="2024-06-06T09:14:48.009" v="1998" actId="1076"/>
          <ac:spMkLst>
            <pc:docMk/>
            <pc:sldMk cId="3105428789" sldId="4195"/>
            <ac:spMk id="11" creationId="{87433A12-F262-8B18-4B1D-6C0BD15FB906}"/>
          </ac:spMkLst>
        </pc:spChg>
        <pc:spChg chg="add">
          <ac:chgData name="Mark Wilson" userId="fcf4aa92-b676-44da-800f-4d7a2368bd31" providerId="ADAL" clId="{460F29CE-491F-40AE-8AF4-D7D3123F5CBB}" dt="2024-06-05T11:04:35.763" v="1000"/>
          <ac:spMkLst>
            <pc:docMk/>
            <pc:sldMk cId="3105428789" sldId="4195"/>
            <ac:spMk id="11" creationId="{C9AD882D-3DDE-1C8D-B620-2C0BD99A98BB}"/>
          </ac:spMkLst>
        </pc:spChg>
        <pc:spChg chg="add">
          <ac:chgData name="Mark Wilson" userId="fcf4aa92-b676-44da-800f-4d7a2368bd31" providerId="ADAL" clId="{460F29CE-491F-40AE-8AF4-D7D3123F5CBB}" dt="2024-06-05T11:04:35.763" v="1000"/>
          <ac:spMkLst>
            <pc:docMk/>
            <pc:sldMk cId="3105428789" sldId="4195"/>
            <ac:spMk id="12" creationId="{78ADF0EB-2125-64E1-A311-E1052112EF88}"/>
          </ac:spMkLst>
        </pc:spChg>
        <pc:spChg chg="add del mod">
          <ac:chgData name="Mark Wilson" userId="fcf4aa92-b676-44da-800f-4d7a2368bd31" providerId="ADAL" clId="{460F29CE-491F-40AE-8AF4-D7D3123F5CBB}" dt="2024-06-06T08:14:15.852" v="1859" actId="478"/>
          <ac:spMkLst>
            <pc:docMk/>
            <pc:sldMk cId="3105428789" sldId="4195"/>
            <ac:spMk id="12" creationId="{ADD3B4EB-EC66-F11C-0A83-21DF91BF2BB4}"/>
          </ac:spMkLst>
        </pc:spChg>
        <pc:spChg chg="add del mod">
          <ac:chgData name="Mark Wilson" userId="fcf4aa92-b676-44da-800f-4d7a2368bd31" providerId="ADAL" clId="{460F29CE-491F-40AE-8AF4-D7D3123F5CBB}" dt="2024-06-06T08:14:33.024" v="1863" actId="478"/>
          <ac:spMkLst>
            <pc:docMk/>
            <pc:sldMk cId="3105428789" sldId="4195"/>
            <ac:spMk id="13" creationId="{6E2CF2CC-07C6-B256-B9F5-5A3E298B1D48}"/>
          </ac:spMkLst>
        </pc:spChg>
        <pc:spChg chg="add mod">
          <ac:chgData name="Mark Wilson" userId="fcf4aa92-b676-44da-800f-4d7a2368bd31" providerId="ADAL" clId="{460F29CE-491F-40AE-8AF4-D7D3123F5CBB}" dt="2024-06-06T09:14:45.406" v="1997" actId="1076"/>
          <ac:spMkLst>
            <pc:docMk/>
            <pc:sldMk cId="3105428789" sldId="4195"/>
            <ac:spMk id="14" creationId="{097C8FA0-B593-3B3A-BA5A-270B3E7272E1}"/>
          </ac:spMkLst>
        </pc:spChg>
        <pc:spChg chg="add mod">
          <ac:chgData name="Mark Wilson" userId="fcf4aa92-b676-44da-800f-4d7a2368bd31" providerId="ADAL" clId="{460F29CE-491F-40AE-8AF4-D7D3123F5CBB}" dt="2024-06-05T11:04:57.309" v="1003" actId="1076"/>
          <ac:spMkLst>
            <pc:docMk/>
            <pc:sldMk cId="3105428789" sldId="4195"/>
            <ac:spMk id="14" creationId="{5FDE3043-F7D6-FAFE-81A3-4F714F5F346C}"/>
          </ac:spMkLst>
        </pc:spChg>
        <pc:spChg chg="add mod">
          <ac:chgData name="Mark Wilson" userId="fcf4aa92-b676-44da-800f-4d7a2368bd31" providerId="ADAL" clId="{460F29CE-491F-40AE-8AF4-D7D3123F5CBB}" dt="2024-06-05T11:04:57.309" v="1003" actId="1076"/>
          <ac:spMkLst>
            <pc:docMk/>
            <pc:sldMk cId="3105428789" sldId="4195"/>
            <ac:spMk id="15" creationId="{D0629231-F2AD-9003-26D1-C7C5009385BA}"/>
          </ac:spMkLst>
        </pc:spChg>
        <pc:spChg chg="add mod">
          <ac:chgData name="Mark Wilson" userId="fcf4aa92-b676-44da-800f-4d7a2368bd31" providerId="ADAL" clId="{460F29CE-491F-40AE-8AF4-D7D3123F5CBB}" dt="2024-06-05T11:04:57.309" v="1003" actId="1076"/>
          <ac:spMkLst>
            <pc:docMk/>
            <pc:sldMk cId="3105428789" sldId="4195"/>
            <ac:spMk id="16" creationId="{D4A1EAB3-7DF3-B8A8-CA34-4C43ED4A2B9F}"/>
          </ac:spMkLst>
        </pc:spChg>
        <pc:spChg chg="add mod">
          <ac:chgData name="Mark Wilson" userId="fcf4aa92-b676-44da-800f-4d7a2368bd31" providerId="ADAL" clId="{460F29CE-491F-40AE-8AF4-D7D3123F5CBB}" dt="2024-06-06T08:13:58.674" v="1855" actId="571"/>
          <ac:spMkLst>
            <pc:docMk/>
            <pc:sldMk cId="3105428789" sldId="4195"/>
            <ac:spMk id="17" creationId="{2372C6AA-1314-A8A7-52BF-5525EFAD472D}"/>
          </ac:spMkLst>
        </pc:spChg>
        <pc:spChg chg="add del mod ord">
          <ac:chgData name="Mark Wilson" userId="fcf4aa92-b676-44da-800f-4d7a2368bd31" providerId="ADAL" clId="{460F29CE-491F-40AE-8AF4-D7D3123F5CBB}" dt="2024-06-05T11:05:57.126" v="1009" actId="478"/>
          <ac:spMkLst>
            <pc:docMk/>
            <pc:sldMk cId="3105428789" sldId="4195"/>
            <ac:spMk id="17" creationId="{BAD5D11B-60CB-1558-E0FA-756CDEE2867D}"/>
          </ac:spMkLst>
        </pc:spChg>
        <pc:spChg chg="add del mod ord">
          <ac:chgData name="Mark Wilson" userId="fcf4aa92-b676-44da-800f-4d7a2368bd31" providerId="ADAL" clId="{460F29CE-491F-40AE-8AF4-D7D3123F5CBB}" dt="2024-06-05T11:06:14.348" v="1020" actId="478"/>
          <ac:spMkLst>
            <pc:docMk/>
            <pc:sldMk cId="3105428789" sldId="4195"/>
            <ac:spMk id="18" creationId="{FA21C364-7FA4-3A2A-3757-5A2A2FA68FE1}"/>
          </ac:spMkLst>
        </pc:spChg>
        <pc:spChg chg="add del mod">
          <ac:chgData name="Mark Wilson" userId="fcf4aa92-b676-44da-800f-4d7a2368bd31" providerId="ADAL" clId="{460F29CE-491F-40AE-8AF4-D7D3123F5CBB}" dt="2024-06-06T07:20:21.516" v="1576" actId="478"/>
          <ac:spMkLst>
            <pc:docMk/>
            <pc:sldMk cId="3105428789" sldId="4195"/>
            <ac:spMk id="20" creationId="{A656F27E-9A9D-8A73-4896-45A737C33CD9}"/>
          </ac:spMkLst>
        </pc:spChg>
        <pc:spChg chg="add del mod">
          <ac:chgData name="Mark Wilson" userId="fcf4aa92-b676-44da-800f-4d7a2368bd31" providerId="ADAL" clId="{460F29CE-491F-40AE-8AF4-D7D3123F5CBB}" dt="2024-06-06T07:20:21.516" v="1576" actId="478"/>
          <ac:spMkLst>
            <pc:docMk/>
            <pc:sldMk cId="3105428789" sldId="4195"/>
            <ac:spMk id="22" creationId="{BBBDFBA8-48E7-6412-270A-079CFF03DF7F}"/>
          </ac:spMkLst>
        </pc:spChg>
        <pc:spChg chg="del">
          <ac:chgData name="Mark Wilson" userId="fcf4aa92-b676-44da-800f-4d7a2368bd31" providerId="ADAL" clId="{460F29CE-491F-40AE-8AF4-D7D3123F5CBB}" dt="2024-06-05T11:04:15.868" v="990" actId="478"/>
          <ac:spMkLst>
            <pc:docMk/>
            <pc:sldMk cId="3105428789" sldId="4195"/>
            <ac:spMk id="23" creationId="{8D05A23B-D605-2047-3CAF-BD4171A8CFFE}"/>
          </ac:spMkLst>
        </pc:spChg>
        <pc:spChg chg="del">
          <ac:chgData name="Mark Wilson" userId="fcf4aa92-b676-44da-800f-4d7a2368bd31" providerId="ADAL" clId="{460F29CE-491F-40AE-8AF4-D7D3123F5CBB}" dt="2024-06-05T11:04:26.001" v="995" actId="478"/>
          <ac:spMkLst>
            <pc:docMk/>
            <pc:sldMk cId="3105428789" sldId="4195"/>
            <ac:spMk id="24" creationId="{15B1F4D9-F270-5EFA-CE75-D263A43982D4}"/>
          </ac:spMkLst>
        </pc:spChg>
        <pc:spChg chg="del">
          <ac:chgData name="Mark Wilson" userId="fcf4aa92-b676-44da-800f-4d7a2368bd31" providerId="ADAL" clId="{460F29CE-491F-40AE-8AF4-D7D3123F5CBB}" dt="2024-06-05T11:04:32.543" v="998" actId="478"/>
          <ac:spMkLst>
            <pc:docMk/>
            <pc:sldMk cId="3105428789" sldId="4195"/>
            <ac:spMk id="25" creationId="{77739CB5-DB42-3C2D-EB9B-C5CE0BBEABEB}"/>
          </ac:spMkLst>
        </pc:spChg>
        <pc:spChg chg="del">
          <ac:chgData name="Mark Wilson" userId="fcf4aa92-b676-44da-800f-4d7a2368bd31" providerId="ADAL" clId="{460F29CE-491F-40AE-8AF4-D7D3123F5CBB}" dt="2024-06-05T11:04:22.759" v="993" actId="478"/>
          <ac:spMkLst>
            <pc:docMk/>
            <pc:sldMk cId="3105428789" sldId="4195"/>
            <ac:spMk id="26" creationId="{1CA87D3D-B2AA-E744-2A42-F70385FD2BCF}"/>
          </ac:spMkLst>
        </pc:spChg>
        <pc:spChg chg="del">
          <ac:chgData name="Mark Wilson" userId="fcf4aa92-b676-44da-800f-4d7a2368bd31" providerId="ADAL" clId="{460F29CE-491F-40AE-8AF4-D7D3123F5CBB}" dt="2024-06-05T11:04:27.413" v="996" actId="478"/>
          <ac:spMkLst>
            <pc:docMk/>
            <pc:sldMk cId="3105428789" sldId="4195"/>
            <ac:spMk id="27" creationId="{081192E5-A84E-9FF8-DC4D-52BC908B9094}"/>
          </ac:spMkLst>
        </pc:spChg>
        <pc:spChg chg="del">
          <ac:chgData name="Mark Wilson" userId="fcf4aa92-b676-44da-800f-4d7a2368bd31" providerId="ADAL" clId="{460F29CE-491F-40AE-8AF4-D7D3123F5CBB}" dt="2024-06-05T11:04:34.035" v="999" actId="478"/>
          <ac:spMkLst>
            <pc:docMk/>
            <pc:sldMk cId="3105428789" sldId="4195"/>
            <ac:spMk id="28" creationId="{57964B0A-F75E-169A-1793-8FD902FAB671}"/>
          </ac:spMkLst>
        </pc:spChg>
        <pc:spChg chg="del">
          <ac:chgData name="Mark Wilson" userId="fcf4aa92-b676-44da-800f-4d7a2368bd31" providerId="ADAL" clId="{460F29CE-491F-40AE-8AF4-D7D3123F5CBB}" dt="2024-06-05T11:04:31.025" v="997" actId="478"/>
          <ac:spMkLst>
            <pc:docMk/>
            <pc:sldMk cId="3105428789" sldId="4195"/>
            <ac:spMk id="29" creationId="{26BA7DE6-42E0-D471-624F-9E90BDE22483}"/>
          </ac:spMkLst>
        </pc:spChg>
        <pc:spChg chg="del">
          <ac:chgData name="Mark Wilson" userId="fcf4aa92-b676-44da-800f-4d7a2368bd31" providerId="ADAL" clId="{460F29CE-491F-40AE-8AF4-D7D3123F5CBB}" dt="2024-06-05T11:04:24.557" v="994" actId="478"/>
          <ac:spMkLst>
            <pc:docMk/>
            <pc:sldMk cId="3105428789" sldId="4195"/>
            <ac:spMk id="30" creationId="{79C5914D-AB6A-8BF9-5A7F-37EF611EE151}"/>
          </ac:spMkLst>
        </pc:spChg>
        <pc:spChg chg="mod">
          <ac:chgData name="Mark Wilson" userId="fcf4aa92-b676-44da-800f-4d7a2368bd31" providerId="ADAL" clId="{460F29CE-491F-40AE-8AF4-D7D3123F5CBB}" dt="2024-06-06T07:20:59.397" v="1594" actId="20577"/>
          <ac:spMkLst>
            <pc:docMk/>
            <pc:sldMk cId="3105428789" sldId="4195"/>
            <ac:spMk id="32" creationId="{2CE93478-AB96-D629-04CE-F868E3DD013C}"/>
          </ac:spMkLst>
        </pc:spChg>
        <pc:spChg chg="mod">
          <ac:chgData name="Mark Wilson" userId="fcf4aa92-b676-44da-800f-4d7a2368bd31" providerId="ADAL" clId="{460F29CE-491F-40AE-8AF4-D7D3123F5CBB}" dt="2024-06-06T08:13:53.598" v="1852" actId="1076"/>
          <ac:spMkLst>
            <pc:docMk/>
            <pc:sldMk cId="3105428789" sldId="4195"/>
            <ac:spMk id="33" creationId="{4AFE53D2-A1E9-620C-AC17-B99A113AA094}"/>
          </ac:spMkLst>
        </pc:spChg>
        <pc:spChg chg="add del mod">
          <ac:chgData name="Mark Wilson" userId="fcf4aa92-b676-44da-800f-4d7a2368bd31" providerId="ADAL" clId="{460F29CE-491F-40AE-8AF4-D7D3123F5CBB}" dt="2024-06-06T07:20:21.516" v="1576" actId="478"/>
          <ac:spMkLst>
            <pc:docMk/>
            <pc:sldMk cId="3105428789" sldId="4195"/>
            <ac:spMk id="34" creationId="{0AC16B1F-16C1-131D-26BB-7C52C17667B2}"/>
          </ac:spMkLst>
        </pc:spChg>
        <pc:spChg chg="del">
          <ac:chgData name="Mark Wilson" userId="fcf4aa92-b676-44da-800f-4d7a2368bd31" providerId="ADAL" clId="{460F29CE-491F-40AE-8AF4-D7D3123F5CBB}" dt="2024-06-05T11:04:13.127" v="987" actId="478"/>
          <ac:spMkLst>
            <pc:docMk/>
            <pc:sldMk cId="3105428789" sldId="4195"/>
            <ac:spMk id="40" creationId="{7AE9A8E8-B4C0-07D8-6847-228A619B9E1A}"/>
          </ac:spMkLst>
        </pc:spChg>
        <pc:spChg chg="del">
          <ac:chgData name="Mark Wilson" userId="fcf4aa92-b676-44da-800f-4d7a2368bd31" providerId="ADAL" clId="{460F29CE-491F-40AE-8AF4-D7D3123F5CBB}" dt="2024-06-05T11:04:15.246" v="989" actId="478"/>
          <ac:spMkLst>
            <pc:docMk/>
            <pc:sldMk cId="3105428789" sldId="4195"/>
            <ac:spMk id="41" creationId="{1F9F632E-58EF-5B74-7547-0F7A47992210}"/>
          </ac:spMkLst>
        </pc:spChg>
        <pc:spChg chg="add del mod">
          <ac:chgData name="Mark Wilson" userId="fcf4aa92-b676-44da-800f-4d7a2368bd31" providerId="ADAL" clId="{460F29CE-491F-40AE-8AF4-D7D3123F5CBB}" dt="2024-06-06T07:14:35.709" v="1289" actId="478"/>
          <ac:spMkLst>
            <pc:docMk/>
            <pc:sldMk cId="3105428789" sldId="4195"/>
            <ac:spMk id="43" creationId="{F13564EB-4400-6734-C205-58137B3D547B}"/>
          </ac:spMkLst>
        </pc:spChg>
        <pc:spChg chg="add del mod">
          <ac:chgData name="Mark Wilson" userId="fcf4aa92-b676-44da-800f-4d7a2368bd31" providerId="ADAL" clId="{460F29CE-491F-40AE-8AF4-D7D3123F5CBB}" dt="2024-06-05T11:07:10.615" v="1027" actId="478"/>
          <ac:spMkLst>
            <pc:docMk/>
            <pc:sldMk cId="3105428789" sldId="4195"/>
            <ac:spMk id="44" creationId="{B901D259-23CA-36E4-4263-6785FE771CCB}"/>
          </ac:spMkLst>
        </pc:spChg>
        <pc:spChg chg="add del mod">
          <ac:chgData name="Mark Wilson" userId="fcf4aa92-b676-44da-800f-4d7a2368bd31" providerId="ADAL" clId="{460F29CE-491F-40AE-8AF4-D7D3123F5CBB}" dt="2024-06-06T07:20:21.516" v="1576" actId="478"/>
          <ac:spMkLst>
            <pc:docMk/>
            <pc:sldMk cId="3105428789" sldId="4195"/>
            <ac:spMk id="45" creationId="{570C4F78-7218-3696-E900-04CBB8800359}"/>
          </ac:spMkLst>
        </pc:spChg>
        <pc:spChg chg="add del mod">
          <ac:chgData name="Mark Wilson" userId="fcf4aa92-b676-44da-800f-4d7a2368bd31" providerId="ADAL" clId="{460F29CE-491F-40AE-8AF4-D7D3123F5CBB}" dt="2024-06-06T07:14:33.436" v="1288" actId="478"/>
          <ac:spMkLst>
            <pc:docMk/>
            <pc:sldMk cId="3105428789" sldId="4195"/>
            <ac:spMk id="46" creationId="{F225DF65-4C53-EA46-56CD-836DF3F13BF6}"/>
          </ac:spMkLst>
        </pc:spChg>
        <pc:grpChg chg="del">
          <ac:chgData name="Mark Wilson" userId="fcf4aa92-b676-44da-800f-4d7a2368bd31" providerId="ADAL" clId="{460F29CE-491F-40AE-8AF4-D7D3123F5CBB}" dt="2024-06-05T11:04:13.871" v="988" actId="478"/>
          <ac:grpSpMkLst>
            <pc:docMk/>
            <pc:sldMk cId="3105428789" sldId="4195"/>
            <ac:grpSpMk id="2" creationId="{94D21C6B-0EC2-587B-C3E5-9F8A6854EC3F}"/>
          </ac:grpSpMkLst>
        </pc:grpChg>
        <pc:picChg chg="add mod">
          <ac:chgData name="Mark Wilson" userId="fcf4aa92-b676-44da-800f-4d7a2368bd31" providerId="ADAL" clId="{460F29CE-491F-40AE-8AF4-D7D3123F5CBB}" dt="2024-06-06T08:13:49.189" v="1850"/>
          <ac:picMkLst>
            <pc:docMk/>
            <pc:sldMk cId="3105428789" sldId="4195"/>
            <ac:picMk id="15" creationId="{B90F85FA-5115-BD4A-0C43-E30D1A822EBC}"/>
          </ac:picMkLst>
        </pc:picChg>
        <pc:picChg chg="add del mod">
          <ac:chgData name="Mark Wilson" userId="fcf4aa92-b676-44da-800f-4d7a2368bd31" providerId="ADAL" clId="{460F29CE-491F-40AE-8AF4-D7D3123F5CBB}" dt="2024-06-06T08:14:10.861" v="1858" actId="478"/>
          <ac:picMkLst>
            <pc:docMk/>
            <pc:sldMk cId="3105428789" sldId="4195"/>
            <ac:picMk id="16" creationId="{50FF0AF6-FA63-8A56-E03B-3CCAB47901D1}"/>
          </ac:picMkLst>
        </pc:picChg>
        <pc:picChg chg="add mod">
          <ac:chgData name="Mark Wilson" userId="fcf4aa92-b676-44da-800f-4d7a2368bd31" providerId="ADAL" clId="{460F29CE-491F-40AE-8AF4-D7D3123F5CBB}" dt="2024-06-06T09:15:26.949" v="2001" actId="1076"/>
          <ac:picMkLst>
            <pc:docMk/>
            <pc:sldMk cId="3105428789" sldId="4195"/>
            <ac:picMk id="18" creationId="{2DDEADD3-C7D7-4BB2-DA2B-785FADD3AD1E}"/>
          </ac:picMkLst>
        </pc:picChg>
        <pc:picChg chg="add mod">
          <ac:chgData name="Mark Wilson" userId="fcf4aa92-b676-44da-800f-4d7a2368bd31" providerId="ADAL" clId="{460F29CE-491F-40AE-8AF4-D7D3123F5CBB}" dt="2024-06-06T09:15:22.478" v="2000" actId="1076"/>
          <ac:picMkLst>
            <pc:docMk/>
            <pc:sldMk cId="3105428789" sldId="4195"/>
            <ac:picMk id="19" creationId="{29CF28D0-BE68-1744-1EEA-563340CCFE4C}"/>
          </ac:picMkLst>
        </pc:picChg>
        <pc:picChg chg="del">
          <ac:chgData name="Mark Wilson" userId="fcf4aa92-b676-44da-800f-4d7a2368bd31" providerId="ADAL" clId="{460F29CE-491F-40AE-8AF4-D7D3123F5CBB}" dt="2024-06-05T11:04:08.510" v="984" actId="478"/>
          <ac:picMkLst>
            <pc:docMk/>
            <pc:sldMk cId="3105428789" sldId="4195"/>
            <ac:picMk id="31" creationId="{E0E494A1-48B4-0F0B-DF2C-419C12380998}"/>
          </ac:picMkLst>
        </pc:picChg>
        <pc:picChg chg="del">
          <ac:chgData name="Mark Wilson" userId="fcf4aa92-b676-44da-800f-4d7a2368bd31" providerId="ADAL" clId="{460F29CE-491F-40AE-8AF4-D7D3123F5CBB}" dt="2024-06-05T11:04:11.210" v="985" actId="478"/>
          <ac:picMkLst>
            <pc:docMk/>
            <pc:sldMk cId="3105428789" sldId="4195"/>
            <ac:picMk id="35" creationId="{30287144-6D5C-1CF0-9DB1-143D429C2D45}"/>
          </ac:picMkLst>
        </pc:picChg>
        <pc:picChg chg="add del mod">
          <ac:chgData name="Mark Wilson" userId="fcf4aa92-b676-44da-800f-4d7a2368bd31" providerId="ADAL" clId="{460F29CE-491F-40AE-8AF4-D7D3123F5CBB}" dt="2024-06-06T07:20:21.516" v="1576" actId="478"/>
          <ac:picMkLst>
            <pc:docMk/>
            <pc:sldMk cId="3105428789" sldId="4195"/>
            <ac:picMk id="36" creationId="{31E2CDC5-0293-BF7B-A422-CCF6C5514900}"/>
          </ac:picMkLst>
        </pc:picChg>
        <pc:picChg chg="del">
          <ac:chgData name="Mark Wilson" userId="fcf4aa92-b676-44da-800f-4d7a2368bd31" providerId="ADAL" clId="{460F29CE-491F-40AE-8AF4-D7D3123F5CBB}" dt="2024-06-05T11:04:17.239" v="991" actId="478"/>
          <ac:picMkLst>
            <pc:docMk/>
            <pc:sldMk cId="3105428789" sldId="4195"/>
            <ac:picMk id="37" creationId="{0F206B06-8CC0-2D90-6CF0-4E3FC59435FC}"/>
          </ac:picMkLst>
        </pc:picChg>
        <pc:picChg chg="add del mod">
          <ac:chgData name="Mark Wilson" userId="fcf4aa92-b676-44da-800f-4d7a2368bd31" providerId="ADAL" clId="{460F29CE-491F-40AE-8AF4-D7D3123F5CBB}" dt="2024-06-06T07:20:21.516" v="1576" actId="478"/>
          <ac:picMkLst>
            <pc:docMk/>
            <pc:sldMk cId="3105428789" sldId="4195"/>
            <ac:picMk id="38" creationId="{D14C3FED-D454-6FA1-D027-EC0342DF8819}"/>
          </ac:picMkLst>
        </pc:picChg>
        <pc:picChg chg="del">
          <ac:chgData name="Mark Wilson" userId="fcf4aa92-b676-44da-800f-4d7a2368bd31" providerId="ADAL" clId="{460F29CE-491F-40AE-8AF4-D7D3123F5CBB}" dt="2024-06-05T11:04:12.075" v="986" actId="478"/>
          <ac:picMkLst>
            <pc:docMk/>
            <pc:sldMk cId="3105428789" sldId="4195"/>
            <ac:picMk id="39" creationId="{572F11D7-5A9B-6442-82EB-4FD2FBACA09A}"/>
          </ac:picMkLst>
        </pc:picChg>
        <pc:picChg chg="add del mod">
          <ac:chgData name="Mark Wilson" userId="fcf4aa92-b676-44da-800f-4d7a2368bd31" providerId="ADAL" clId="{460F29CE-491F-40AE-8AF4-D7D3123F5CBB}" dt="2024-06-06T07:20:21.516" v="1576" actId="478"/>
          <ac:picMkLst>
            <pc:docMk/>
            <pc:sldMk cId="3105428789" sldId="4195"/>
            <ac:picMk id="42" creationId="{9428AD36-2A31-C02D-1977-0490BEF777BC}"/>
          </ac:picMkLst>
        </pc:picChg>
      </pc:sldChg>
      <pc:sldChg chg="del">
        <pc:chgData name="Mark Wilson" userId="fcf4aa92-b676-44da-800f-4d7a2368bd31" providerId="ADAL" clId="{460F29CE-491F-40AE-8AF4-D7D3123F5CBB}" dt="2024-06-05T11:09:58.904" v="1068" actId="2696"/>
        <pc:sldMkLst>
          <pc:docMk/>
          <pc:sldMk cId="322269619" sldId="4196"/>
        </pc:sldMkLst>
      </pc:sldChg>
      <pc:sldChg chg="addSp delSp modSp add del mod">
        <pc:chgData name="Mark Wilson" userId="fcf4aa92-b676-44da-800f-4d7a2368bd31" providerId="ADAL" clId="{460F29CE-491F-40AE-8AF4-D7D3123F5CBB}" dt="2024-06-07T09:58:58.038" v="3586" actId="2696"/>
        <pc:sldMkLst>
          <pc:docMk/>
          <pc:sldMk cId="1272058827" sldId="4196"/>
        </pc:sldMkLst>
        <pc:spChg chg="mod">
          <ac:chgData name="Mark Wilson" userId="fcf4aa92-b676-44da-800f-4d7a2368bd31" providerId="ADAL" clId="{460F29CE-491F-40AE-8AF4-D7D3123F5CBB}" dt="2024-06-06T14:49:47.917" v="2290" actId="1037"/>
          <ac:spMkLst>
            <pc:docMk/>
            <pc:sldMk cId="1272058827" sldId="4196"/>
            <ac:spMk id="3" creationId="{CA71D53A-7ABB-351A-37EE-B4F181490B90}"/>
          </ac:spMkLst>
        </pc:spChg>
        <pc:spChg chg="mod">
          <ac:chgData name="Mark Wilson" userId="fcf4aa92-b676-44da-800f-4d7a2368bd31" providerId="ADAL" clId="{460F29CE-491F-40AE-8AF4-D7D3123F5CBB}" dt="2024-06-06T14:48:56.430" v="2266" actId="1038"/>
          <ac:spMkLst>
            <pc:docMk/>
            <pc:sldMk cId="1272058827" sldId="4196"/>
            <ac:spMk id="4" creationId="{AB4FE90D-B34C-733D-6DA5-010230B532BA}"/>
          </ac:spMkLst>
        </pc:spChg>
        <pc:spChg chg="mod">
          <ac:chgData name="Mark Wilson" userId="fcf4aa92-b676-44da-800f-4d7a2368bd31" providerId="ADAL" clId="{460F29CE-491F-40AE-8AF4-D7D3123F5CBB}" dt="2024-06-06T14:38:39.570" v="2242" actId="1076"/>
          <ac:spMkLst>
            <pc:docMk/>
            <pc:sldMk cId="1272058827" sldId="4196"/>
            <ac:spMk id="5" creationId="{4B6F9B10-6066-988D-3361-2670E9D5D71D}"/>
          </ac:spMkLst>
        </pc:spChg>
        <pc:spChg chg="mod">
          <ac:chgData name="Mark Wilson" userId="fcf4aa92-b676-44da-800f-4d7a2368bd31" providerId="ADAL" clId="{460F29CE-491F-40AE-8AF4-D7D3123F5CBB}" dt="2024-06-06T14:48:56.430" v="2266" actId="1038"/>
          <ac:spMkLst>
            <pc:docMk/>
            <pc:sldMk cId="1272058827" sldId="4196"/>
            <ac:spMk id="12" creationId="{13C09F5B-5B6C-C550-FC98-B650716BBBF2}"/>
          </ac:spMkLst>
        </pc:spChg>
        <pc:spChg chg="mod">
          <ac:chgData name="Mark Wilson" userId="fcf4aa92-b676-44da-800f-4d7a2368bd31" providerId="ADAL" clId="{460F29CE-491F-40AE-8AF4-D7D3123F5CBB}" dt="2024-06-06T14:48:56.430" v="2266" actId="1038"/>
          <ac:spMkLst>
            <pc:docMk/>
            <pc:sldMk cId="1272058827" sldId="4196"/>
            <ac:spMk id="18" creationId="{8C1053A8-3AE9-89A1-83D2-97CCD37486E4}"/>
          </ac:spMkLst>
        </pc:spChg>
        <pc:spChg chg="mod">
          <ac:chgData name="Mark Wilson" userId="fcf4aa92-b676-44da-800f-4d7a2368bd31" providerId="ADAL" clId="{460F29CE-491F-40AE-8AF4-D7D3123F5CBB}" dt="2024-06-06T14:49:47.917" v="2290" actId="1037"/>
          <ac:spMkLst>
            <pc:docMk/>
            <pc:sldMk cId="1272058827" sldId="4196"/>
            <ac:spMk id="81" creationId="{801FEE33-CA59-49A9-C2AE-F6B45E6581D8}"/>
          </ac:spMkLst>
        </pc:spChg>
        <pc:spChg chg="mod">
          <ac:chgData name="Mark Wilson" userId="fcf4aa92-b676-44da-800f-4d7a2368bd31" providerId="ADAL" clId="{460F29CE-491F-40AE-8AF4-D7D3123F5CBB}" dt="2024-06-06T14:49:47.917" v="2290" actId="1037"/>
          <ac:spMkLst>
            <pc:docMk/>
            <pc:sldMk cId="1272058827" sldId="4196"/>
            <ac:spMk id="87" creationId="{4A9C4AF2-8174-B871-0831-BE9C91A2E751}"/>
          </ac:spMkLst>
        </pc:spChg>
        <pc:spChg chg="mod">
          <ac:chgData name="Mark Wilson" userId="fcf4aa92-b676-44da-800f-4d7a2368bd31" providerId="ADAL" clId="{460F29CE-491F-40AE-8AF4-D7D3123F5CBB}" dt="2024-06-06T14:49:47.917" v="2290" actId="1037"/>
          <ac:spMkLst>
            <pc:docMk/>
            <pc:sldMk cId="1272058827" sldId="4196"/>
            <ac:spMk id="115" creationId="{17C0A1A7-ADEB-B4A0-9D01-120976E5A30D}"/>
          </ac:spMkLst>
        </pc:spChg>
        <pc:spChg chg="mod">
          <ac:chgData name="Mark Wilson" userId="fcf4aa92-b676-44da-800f-4d7a2368bd31" providerId="ADAL" clId="{460F29CE-491F-40AE-8AF4-D7D3123F5CBB}" dt="2024-06-06T14:47:16.394" v="2254" actId="1076"/>
          <ac:spMkLst>
            <pc:docMk/>
            <pc:sldMk cId="1272058827" sldId="4196"/>
            <ac:spMk id="118" creationId="{89F3463F-EF5F-A922-AB76-C65F65890EC3}"/>
          </ac:spMkLst>
        </pc:spChg>
        <pc:spChg chg="mod">
          <ac:chgData name="Mark Wilson" userId="fcf4aa92-b676-44da-800f-4d7a2368bd31" providerId="ADAL" clId="{460F29CE-491F-40AE-8AF4-D7D3123F5CBB}" dt="2024-06-06T14:47:16.394" v="2254" actId="1076"/>
          <ac:spMkLst>
            <pc:docMk/>
            <pc:sldMk cId="1272058827" sldId="4196"/>
            <ac:spMk id="119" creationId="{62DB6CBE-287D-697D-B6E2-7E2CB7CCA421}"/>
          </ac:spMkLst>
        </pc:spChg>
        <pc:spChg chg="mod">
          <ac:chgData name="Mark Wilson" userId="fcf4aa92-b676-44da-800f-4d7a2368bd31" providerId="ADAL" clId="{460F29CE-491F-40AE-8AF4-D7D3123F5CBB}" dt="2024-06-06T14:48:56.430" v="2266" actId="1038"/>
          <ac:spMkLst>
            <pc:docMk/>
            <pc:sldMk cId="1272058827" sldId="4196"/>
            <ac:spMk id="122" creationId="{D1FB643D-8AA8-7FB6-B006-3B02BF82C2CA}"/>
          </ac:spMkLst>
        </pc:spChg>
        <pc:spChg chg="mod">
          <ac:chgData name="Mark Wilson" userId="fcf4aa92-b676-44da-800f-4d7a2368bd31" providerId="ADAL" clId="{460F29CE-491F-40AE-8AF4-D7D3123F5CBB}" dt="2024-06-06T14:48:56.430" v="2266" actId="1038"/>
          <ac:spMkLst>
            <pc:docMk/>
            <pc:sldMk cId="1272058827" sldId="4196"/>
            <ac:spMk id="123" creationId="{ECACAAAC-F1EC-BD1E-3DC9-0E7E23682A91}"/>
          </ac:spMkLst>
        </pc:spChg>
        <pc:spChg chg="mod">
          <ac:chgData name="Mark Wilson" userId="fcf4aa92-b676-44da-800f-4d7a2368bd31" providerId="ADAL" clId="{460F29CE-491F-40AE-8AF4-D7D3123F5CBB}" dt="2024-06-06T14:48:56.430" v="2266" actId="1038"/>
          <ac:spMkLst>
            <pc:docMk/>
            <pc:sldMk cId="1272058827" sldId="4196"/>
            <ac:spMk id="124" creationId="{08BC73A5-AAB2-2374-CF7C-AD94A420E11A}"/>
          </ac:spMkLst>
        </pc:spChg>
        <pc:spChg chg="mod">
          <ac:chgData name="Mark Wilson" userId="fcf4aa92-b676-44da-800f-4d7a2368bd31" providerId="ADAL" clId="{460F29CE-491F-40AE-8AF4-D7D3123F5CBB}" dt="2024-06-06T14:48:56.430" v="2266" actId="1038"/>
          <ac:spMkLst>
            <pc:docMk/>
            <pc:sldMk cId="1272058827" sldId="4196"/>
            <ac:spMk id="134" creationId="{E71459F9-2008-3995-52C8-F140C935EB12}"/>
          </ac:spMkLst>
        </pc:spChg>
        <pc:spChg chg="mod">
          <ac:chgData name="Mark Wilson" userId="fcf4aa92-b676-44da-800f-4d7a2368bd31" providerId="ADAL" clId="{460F29CE-491F-40AE-8AF4-D7D3123F5CBB}" dt="2024-06-06T14:48:56.430" v="2266" actId="1038"/>
          <ac:spMkLst>
            <pc:docMk/>
            <pc:sldMk cId="1272058827" sldId="4196"/>
            <ac:spMk id="135" creationId="{5199ECDA-F40A-8EB7-5D3D-955645B3E91C}"/>
          </ac:spMkLst>
        </pc:spChg>
        <pc:spChg chg="mod">
          <ac:chgData name="Mark Wilson" userId="fcf4aa92-b676-44da-800f-4d7a2368bd31" providerId="ADAL" clId="{460F29CE-491F-40AE-8AF4-D7D3123F5CBB}" dt="2024-06-06T14:48:56.430" v="2266" actId="1038"/>
          <ac:spMkLst>
            <pc:docMk/>
            <pc:sldMk cId="1272058827" sldId="4196"/>
            <ac:spMk id="136" creationId="{29A50383-73DA-5656-778F-48BBFC874801}"/>
          </ac:spMkLst>
        </pc:spChg>
        <pc:spChg chg="mod">
          <ac:chgData name="Mark Wilson" userId="fcf4aa92-b676-44da-800f-4d7a2368bd31" providerId="ADAL" clId="{460F29CE-491F-40AE-8AF4-D7D3123F5CBB}" dt="2024-06-06T14:48:56.430" v="2266" actId="1038"/>
          <ac:spMkLst>
            <pc:docMk/>
            <pc:sldMk cId="1272058827" sldId="4196"/>
            <ac:spMk id="137" creationId="{B77596BA-9A70-A886-B4B5-4E73FC998C23}"/>
          </ac:spMkLst>
        </pc:spChg>
        <pc:spChg chg="mod">
          <ac:chgData name="Mark Wilson" userId="fcf4aa92-b676-44da-800f-4d7a2368bd31" providerId="ADAL" clId="{460F29CE-491F-40AE-8AF4-D7D3123F5CBB}" dt="2024-06-06T14:48:56.430" v="2266" actId="1038"/>
          <ac:spMkLst>
            <pc:docMk/>
            <pc:sldMk cId="1272058827" sldId="4196"/>
            <ac:spMk id="138" creationId="{71F9CCA8-BE1D-9FF6-C0F6-A11C8AAC1D19}"/>
          </ac:spMkLst>
        </pc:spChg>
        <pc:spChg chg="mod">
          <ac:chgData name="Mark Wilson" userId="fcf4aa92-b676-44da-800f-4d7a2368bd31" providerId="ADAL" clId="{460F29CE-491F-40AE-8AF4-D7D3123F5CBB}" dt="2024-06-06T14:48:56.430" v="2266" actId="1038"/>
          <ac:spMkLst>
            <pc:docMk/>
            <pc:sldMk cId="1272058827" sldId="4196"/>
            <ac:spMk id="139" creationId="{CD425233-9C05-EC73-FB3C-69F5EA00C425}"/>
          </ac:spMkLst>
        </pc:spChg>
        <pc:spChg chg="mod">
          <ac:chgData name="Mark Wilson" userId="fcf4aa92-b676-44da-800f-4d7a2368bd31" providerId="ADAL" clId="{460F29CE-491F-40AE-8AF4-D7D3123F5CBB}" dt="2024-06-06T14:48:56.430" v="2266" actId="1038"/>
          <ac:spMkLst>
            <pc:docMk/>
            <pc:sldMk cId="1272058827" sldId="4196"/>
            <ac:spMk id="140" creationId="{F7D09776-8834-8285-A106-9C2D38896F73}"/>
          </ac:spMkLst>
        </pc:spChg>
        <pc:spChg chg="mod">
          <ac:chgData name="Mark Wilson" userId="fcf4aa92-b676-44da-800f-4d7a2368bd31" providerId="ADAL" clId="{460F29CE-491F-40AE-8AF4-D7D3123F5CBB}" dt="2024-06-06T14:48:56.430" v="2266" actId="1038"/>
          <ac:spMkLst>
            <pc:docMk/>
            <pc:sldMk cId="1272058827" sldId="4196"/>
            <ac:spMk id="141" creationId="{E9D3EB5B-30C7-6298-D207-34525672B191}"/>
          </ac:spMkLst>
        </pc:spChg>
        <pc:spChg chg="mod">
          <ac:chgData name="Mark Wilson" userId="fcf4aa92-b676-44da-800f-4d7a2368bd31" providerId="ADAL" clId="{460F29CE-491F-40AE-8AF4-D7D3123F5CBB}" dt="2024-06-06T14:49:47.917" v="2290" actId="1037"/>
          <ac:spMkLst>
            <pc:docMk/>
            <pc:sldMk cId="1272058827" sldId="4196"/>
            <ac:spMk id="148" creationId="{C2DA0C4E-2159-4322-1C05-ACB98D750DAD}"/>
          </ac:spMkLst>
        </pc:spChg>
        <pc:spChg chg="mod">
          <ac:chgData name="Mark Wilson" userId="fcf4aa92-b676-44da-800f-4d7a2368bd31" providerId="ADAL" clId="{460F29CE-491F-40AE-8AF4-D7D3123F5CBB}" dt="2024-06-06T14:49:47.917" v="2290" actId="1037"/>
          <ac:spMkLst>
            <pc:docMk/>
            <pc:sldMk cId="1272058827" sldId="4196"/>
            <ac:spMk id="153" creationId="{4D6A9582-E5EA-0418-9FCC-952C827E90F4}"/>
          </ac:spMkLst>
        </pc:spChg>
        <pc:spChg chg="mod">
          <ac:chgData name="Mark Wilson" userId="fcf4aa92-b676-44da-800f-4d7a2368bd31" providerId="ADAL" clId="{460F29CE-491F-40AE-8AF4-D7D3123F5CBB}" dt="2024-06-06T14:39:37.052" v="2248" actId="2085"/>
          <ac:spMkLst>
            <pc:docMk/>
            <pc:sldMk cId="1272058827" sldId="4196"/>
            <ac:spMk id="156" creationId="{546BF244-0054-344E-56A3-0FDCE1423D50}"/>
          </ac:spMkLst>
        </pc:spChg>
        <pc:spChg chg="mod">
          <ac:chgData name="Mark Wilson" userId="fcf4aa92-b676-44da-800f-4d7a2368bd31" providerId="ADAL" clId="{460F29CE-491F-40AE-8AF4-D7D3123F5CBB}" dt="2024-06-06T14:35:23.521" v="2184" actId="1036"/>
          <ac:spMkLst>
            <pc:docMk/>
            <pc:sldMk cId="1272058827" sldId="4196"/>
            <ac:spMk id="157" creationId="{8561DC47-910F-155A-C5EF-D48EC0B5E87D}"/>
          </ac:spMkLst>
        </pc:spChg>
        <pc:spChg chg="mod">
          <ac:chgData name="Mark Wilson" userId="fcf4aa92-b676-44da-800f-4d7a2368bd31" providerId="ADAL" clId="{460F29CE-491F-40AE-8AF4-D7D3123F5CBB}" dt="2024-06-06T14:35:23.521" v="2184" actId="1036"/>
          <ac:spMkLst>
            <pc:docMk/>
            <pc:sldMk cId="1272058827" sldId="4196"/>
            <ac:spMk id="158" creationId="{7CCA4EAC-8A81-671B-FE7D-B123443DF1DA}"/>
          </ac:spMkLst>
        </pc:spChg>
        <pc:spChg chg="mod">
          <ac:chgData name="Mark Wilson" userId="fcf4aa92-b676-44da-800f-4d7a2368bd31" providerId="ADAL" clId="{460F29CE-491F-40AE-8AF4-D7D3123F5CBB}" dt="2024-06-06T14:35:23.521" v="2184" actId="1036"/>
          <ac:spMkLst>
            <pc:docMk/>
            <pc:sldMk cId="1272058827" sldId="4196"/>
            <ac:spMk id="159" creationId="{8AA82209-765E-B004-768F-0CC028C5BC1D}"/>
          </ac:spMkLst>
        </pc:spChg>
        <pc:spChg chg="mod">
          <ac:chgData name="Mark Wilson" userId="fcf4aa92-b676-44da-800f-4d7a2368bd31" providerId="ADAL" clId="{460F29CE-491F-40AE-8AF4-D7D3123F5CBB}" dt="2024-06-06T14:35:23.521" v="2184" actId="1036"/>
          <ac:spMkLst>
            <pc:docMk/>
            <pc:sldMk cId="1272058827" sldId="4196"/>
            <ac:spMk id="160" creationId="{A2A97DAA-DCC3-5599-4A71-107F07C5B918}"/>
          </ac:spMkLst>
        </pc:spChg>
        <pc:spChg chg="mod">
          <ac:chgData name="Mark Wilson" userId="fcf4aa92-b676-44da-800f-4d7a2368bd31" providerId="ADAL" clId="{460F29CE-491F-40AE-8AF4-D7D3123F5CBB}" dt="2024-06-06T14:47:16.394" v="2254" actId="1076"/>
          <ac:spMkLst>
            <pc:docMk/>
            <pc:sldMk cId="1272058827" sldId="4196"/>
            <ac:spMk id="165" creationId="{BF4ED256-4D8F-934D-E9BE-7F07D4ADE7A3}"/>
          </ac:spMkLst>
        </pc:spChg>
        <pc:spChg chg="mod">
          <ac:chgData name="Mark Wilson" userId="fcf4aa92-b676-44da-800f-4d7a2368bd31" providerId="ADAL" clId="{460F29CE-491F-40AE-8AF4-D7D3123F5CBB}" dt="2024-06-06T14:47:16.394" v="2254" actId="1076"/>
          <ac:spMkLst>
            <pc:docMk/>
            <pc:sldMk cId="1272058827" sldId="4196"/>
            <ac:spMk id="166" creationId="{954E18A4-7987-5E33-7B11-95B1BAC79150}"/>
          </ac:spMkLst>
        </pc:spChg>
        <pc:spChg chg="mod">
          <ac:chgData name="Mark Wilson" userId="fcf4aa92-b676-44da-800f-4d7a2368bd31" providerId="ADAL" clId="{460F29CE-491F-40AE-8AF4-D7D3123F5CBB}" dt="2024-06-06T14:47:16.394" v="2254" actId="1076"/>
          <ac:spMkLst>
            <pc:docMk/>
            <pc:sldMk cId="1272058827" sldId="4196"/>
            <ac:spMk id="167" creationId="{0BCF20A7-2D5B-B79D-D41A-F24E93923E82}"/>
          </ac:spMkLst>
        </pc:spChg>
        <pc:spChg chg="mod">
          <ac:chgData name="Mark Wilson" userId="fcf4aa92-b676-44da-800f-4d7a2368bd31" providerId="ADAL" clId="{460F29CE-491F-40AE-8AF4-D7D3123F5CBB}" dt="2024-06-06T14:47:16.394" v="2254" actId="1076"/>
          <ac:spMkLst>
            <pc:docMk/>
            <pc:sldMk cId="1272058827" sldId="4196"/>
            <ac:spMk id="168" creationId="{120A0C8E-06E9-E6B6-76A3-7EB7CF6B5E76}"/>
          </ac:spMkLst>
        </pc:spChg>
        <pc:spChg chg="mod">
          <ac:chgData name="Mark Wilson" userId="fcf4aa92-b676-44da-800f-4d7a2368bd31" providerId="ADAL" clId="{460F29CE-491F-40AE-8AF4-D7D3123F5CBB}" dt="2024-06-06T14:47:16.394" v="2254" actId="1076"/>
          <ac:spMkLst>
            <pc:docMk/>
            <pc:sldMk cId="1272058827" sldId="4196"/>
            <ac:spMk id="169" creationId="{470EE10A-D483-573B-4C36-15D99FA14CD0}"/>
          </ac:spMkLst>
        </pc:spChg>
        <pc:spChg chg="mod">
          <ac:chgData name="Mark Wilson" userId="fcf4aa92-b676-44da-800f-4d7a2368bd31" providerId="ADAL" clId="{460F29CE-491F-40AE-8AF4-D7D3123F5CBB}" dt="2024-06-06T14:35:01.745" v="2173" actId="1038"/>
          <ac:spMkLst>
            <pc:docMk/>
            <pc:sldMk cId="1272058827" sldId="4196"/>
            <ac:spMk id="174" creationId="{75185733-7106-7C85-0229-50E76A66733E}"/>
          </ac:spMkLst>
        </pc:spChg>
        <pc:spChg chg="mod">
          <ac:chgData name="Mark Wilson" userId="fcf4aa92-b676-44da-800f-4d7a2368bd31" providerId="ADAL" clId="{460F29CE-491F-40AE-8AF4-D7D3123F5CBB}" dt="2024-06-06T14:35:01.745" v="2173" actId="1038"/>
          <ac:spMkLst>
            <pc:docMk/>
            <pc:sldMk cId="1272058827" sldId="4196"/>
            <ac:spMk id="175" creationId="{2803D92B-7350-E8D7-70B5-DAFB141BAC14}"/>
          </ac:spMkLst>
        </pc:spChg>
        <pc:spChg chg="mod">
          <ac:chgData name="Mark Wilson" userId="fcf4aa92-b676-44da-800f-4d7a2368bd31" providerId="ADAL" clId="{460F29CE-491F-40AE-8AF4-D7D3123F5CBB}" dt="2024-06-06T14:39:51.546" v="2251" actId="2085"/>
          <ac:spMkLst>
            <pc:docMk/>
            <pc:sldMk cId="1272058827" sldId="4196"/>
            <ac:spMk id="176" creationId="{1A6B301A-5322-0E29-0703-5F25C99FAF98}"/>
          </ac:spMkLst>
        </pc:spChg>
        <pc:spChg chg="mod">
          <ac:chgData name="Mark Wilson" userId="fcf4aa92-b676-44da-800f-4d7a2368bd31" providerId="ADAL" clId="{460F29CE-491F-40AE-8AF4-D7D3123F5CBB}" dt="2024-06-06T14:35:01.745" v="2173" actId="1038"/>
          <ac:spMkLst>
            <pc:docMk/>
            <pc:sldMk cId="1272058827" sldId="4196"/>
            <ac:spMk id="177" creationId="{2C461777-F724-1D28-797B-A87354E848CE}"/>
          </ac:spMkLst>
        </pc:spChg>
        <pc:spChg chg="mod">
          <ac:chgData name="Mark Wilson" userId="fcf4aa92-b676-44da-800f-4d7a2368bd31" providerId="ADAL" clId="{460F29CE-491F-40AE-8AF4-D7D3123F5CBB}" dt="2024-06-06T14:35:01.745" v="2173" actId="1038"/>
          <ac:spMkLst>
            <pc:docMk/>
            <pc:sldMk cId="1272058827" sldId="4196"/>
            <ac:spMk id="178" creationId="{22F38E86-238C-EADD-7E8A-32CB244A1ADA}"/>
          </ac:spMkLst>
        </pc:spChg>
        <pc:spChg chg="mod">
          <ac:chgData name="Mark Wilson" userId="fcf4aa92-b676-44da-800f-4d7a2368bd31" providerId="ADAL" clId="{460F29CE-491F-40AE-8AF4-D7D3123F5CBB}" dt="2024-06-06T14:35:01.745" v="2173" actId="1038"/>
          <ac:spMkLst>
            <pc:docMk/>
            <pc:sldMk cId="1272058827" sldId="4196"/>
            <ac:spMk id="179" creationId="{7515414C-2A51-1A03-6408-F47399E8D79C}"/>
          </ac:spMkLst>
        </pc:spChg>
        <pc:spChg chg="mod">
          <ac:chgData name="Mark Wilson" userId="fcf4aa92-b676-44da-800f-4d7a2368bd31" providerId="ADAL" clId="{460F29CE-491F-40AE-8AF4-D7D3123F5CBB}" dt="2024-06-06T14:35:01.745" v="2173" actId="1038"/>
          <ac:spMkLst>
            <pc:docMk/>
            <pc:sldMk cId="1272058827" sldId="4196"/>
            <ac:spMk id="180" creationId="{E41E0844-E9F8-6F3B-64CB-C13BBE490B52}"/>
          </ac:spMkLst>
        </pc:spChg>
        <pc:spChg chg="mod">
          <ac:chgData name="Mark Wilson" userId="fcf4aa92-b676-44da-800f-4d7a2368bd31" providerId="ADAL" clId="{460F29CE-491F-40AE-8AF4-D7D3123F5CBB}" dt="2024-06-06T14:39:54.653" v="2252" actId="2085"/>
          <ac:spMkLst>
            <pc:docMk/>
            <pc:sldMk cId="1272058827" sldId="4196"/>
            <ac:spMk id="187" creationId="{9007FA57-1ED7-5DAA-7905-8624A7F5B2C9}"/>
          </ac:spMkLst>
        </pc:spChg>
        <pc:spChg chg="mod">
          <ac:chgData name="Mark Wilson" userId="fcf4aa92-b676-44da-800f-4d7a2368bd31" providerId="ADAL" clId="{460F29CE-491F-40AE-8AF4-D7D3123F5CBB}" dt="2024-06-06T14:34:43.435" v="2148" actId="1035"/>
          <ac:spMkLst>
            <pc:docMk/>
            <pc:sldMk cId="1272058827" sldId="4196"/>
            <ac:spMk id="188" creationId="{09EC2B91-BC1B-1179-445B-4A8959A27151}"/>
          </ac:spMkLst>
        </pc:spChg>
        <pc:spChg chg="mod">
          <ac:chgData name="Mark Wilson" userId="fcf4aa92-b676-44da-800f-4d7a2368bd31" providerId="ADAL" clId="{460F29CE-491F-40AE-8AF4-D7D3123F5CBB}" dt="2024-06-06T14:34:43.435" v="2148" actId="1035"/>
          <ac:spMkLst>
            <pc:docMk/>
            <pc:sldMk cId="1272058827" sldId="4196"/>
            <ac:spMk id="189" creationId="{1D873832-C43A-17E4-FC94-0E8871364FB1}"/>
          </ac:spMkLst>
        </pc:spChg>
        <pc:spChg chg="mod">
          <ac:chgData name="Mark Wilson" userId="fcf4aa92-b676-44da-800f-4d7a2368bd31" providerId="ADAL" clId="{460F29CE-491F-40AE-8AF4-D7D3123F5CBB}" dt="2024-06-06T14:34:43.435" v="2148" actId="1035"/>
          <ac:spMkLst>
            <pc:docMk/>
            <pc:sldMk cId="1272058827" sldId="4196"/>
            <ac:spMk id="190" creationId="{6D0651EA-62A0-9072-EABB-77B8DAAE6FF9}"/>
          </ac:spMkLst>
        </pc:spChg>
        <pc:spChg chg="mod">
          <ac:chgData name="Mark Wilson" userId="fcf4aa92-b676-44da-800f-4d7a2368bd31" providerId="ADAL" clId="{460F29CE-491F-40AE-8AF4-D7D3123F5CBB}" dt="2024-06-06T14:34:43.435" v="2148" actId="1035"/>
          <ac:spMkLst>
            <pc:docMk/>
            <pc:sldMk cId="1272058827" sldId="4196"/>
            <ac:spMk id="191" creationId="{27A6547C-21CB-E2F5-11DC-2076B08DFDAA}"/>
          </ac:spMkLst>
        </pc:spChg>
        <pc:spChg chg="mod">
          <ac:chgData name="Mark Wilson" userId="fcf4aa92-b676-44da-800f-4d7a2368bd31" providerId="ADAL" clId="{460F29CE-491F-40AE-8AF4-D7D3123F5CBB}" dt="2024-06-06T14:49:47.917" v="2290" actId="1037"/>
          <ac:spMkLst>
            <pc:docMk/>
            <pc:sldMk cId="1272058827" sldId="4196"/>
            <ac:spMk id="209" creationId="{DBC82132-225A-645E-98DC-A271AFE404CB}"/>
          </ac:spMkLst>
        </pc:spChg>
        <pc:spChg chg="mod">
          <ac:chgData name="Mark Wilson" userId="fcf4aa92-b676-44da-800f-4d7a2368bd31" providerId="ADAL" clId="{460F29CE-491F-40AE-8AF4-D7D3123F5CBB}" dt="2024-06-06T14:49:47.917" v="2290" actId="1037"/>
          <ac:spMkLst>
            <pc:docMk/>
            <pc:sldMk cId="1272058827" sldId="4196"/>
            <ac:spMk id="210" creationId="{041D3A9C-7388-3F29-20CB-87F077E7B521}"/>
          </ac:spMkLst>
        </pc:spChg>
        <pc:spChg chg="mod">
          <ac:chgData name="Mark Wilson" userId="fcf4aa92-b676-44da-800f-4d7a2368bd31" providerId="ADAL" clId="{460F29CE-491F-40AE-8AF4-D7D3123F5CBB}" dt="2024-06-06T14:49:47.917" v="2290" actId="1037"/>
          <ac:spMkLst>
            <pc:docMk/>
            <pc:sldMk cId="1272058827" sldId="4196"/>
            <ac:spMk id="211" creationId="{518C03EC-DD7C-5718-A625-94912D947B03}"/>
          </ac:spMkLst>
        </pc:spChg>
        <pc:grpChg chg="mod">
          <ac:chgData name="Mark Wilson" userId="fcf4aa92-b676-44da-800f-4d7a2368bd31" providerId="ADAL" clId="{460F29CE-491F-40AE-8AF4-D7D3123F5CBB}" dt="2024-06-06T14:47:16.394" v="2254" actId="1076"/>
          <ac:grpSpMkLst>
            <pc:docMk/>
            <pc:sldMk cId="1272058827" sldId="4196"/>
            <ac:grpSpMk id="117" creationId="{F173B36A-A0CF-ACD9-FF99-79086C783D76}"/>
          </ac:grpSpMkLst>
        </pc:grpChg>
        <pc:grpChg chg="mod">
          <ac:chgData name="Mark Wilson" userId="fcf4aa92-b676-44da-800f-4d7a2368bd31" providerId="ADAL" clId="{460F29CE-491F-40AE-8AF4-D7D3123F5CBB}" dt="2024-06-06T14:48:56.430" v="2266" actId="1038"/>
          <ac:grpSpMkLst>
            <pc:docMk/>
            <pc:sldMk cId="1272058827" sldId="4196"/>
            <ac:grpSpMk id="121" creationId="{82E945D0-69D6-DFFD-EBCB-3664E2C7428A}"/>
          </ac:grpSpMkLst>
        </pc:grpChg>
        <pc:grpChg chg="mod">
          <ac:chgData name="Mark Wilson" userId="fcf4aa92-b676-44da-800f-4d7a2368bd31" providerId="ADAL" clId="{460F29CE-491F-40AE-8AF4-D7D3123F5CBB}" dt="2024-06-06T14:48:56.430" v="2266" actId="1038"/>
          <ac:grpSpMkLst>
            <pc:docMk/>
            <pc:sldMk cId="1272058827" sldId="4196"/>
            <ac:grpSpMk id="133" creationId="{75BA8210-CC50-FD79-94EB-7E86AE5F1957}"/>
          </ac:grpSpMkLst>
        </pc:grpChg>
        <pc:grpChg chg="mod">
          <ac:chgData name="Mark Wilson" userId="fcf4aa92-b676-44da-800f-4d7a2368bd31" providerId="ADAL" clId="{460F29CE-491F-40AE-8AF4-D7D3123F5CBB}" dt="2024-06-06T14:35:01.745" v="2173" actId="1038"/>
          <ac:grpSpMkLst>
            <pc:docMk/>
            <pc:sldMk cId="1272058827" sldId="4196"/>
            <ac:grpSpMk id="173" creationId="{2B6D8B47-3F5C-3681-CBD2-CEF132579DE2}"/>
          </ac:grpSpMkLst>
        </pc:grpChg>
        <pc:picChg chg="mod">
          <ac:chgData name="Mark Wilson" userId="fcf4aa92-b676-44da-800f-4d7a2368bd31" providerId="ADAL" clId="{460F29CE-491F-40AE-8AF4-D7D3123F5CBB}" dt="2024-06-06T14:48:56.430" v="2266" actId="1038"/>
          <ac:picMkLst>
            <pc:docMk/>
            <pc:sldMk cId="1272058827" sldId="4196"/>
            <ac:picMk id="27" creationId="{AB2F8DE4-81A3-4F44-B4D9-8B8AF9431FE2}"/>
          </ac:picMkLst>
        </pc:picChg>
        <pc:picChg chg="add mod">
          <ac:chgData name="Mark Wilson" userId="fcf4aa92-b676-44da-800f-4d7a2368bd31" providerId="ADAL" clId="{460F29CE-491F-40AE-8AF4-D7D3123F5CBB}" dt="2024-06-06T15:00:21.516" v="2293" actId="1076"/>
          <ac:picMkLst>
            <pc:docMk/>
            <pc:sldMk cId="1272058827" sldId="4196"/>
            <ac:picMk id="42" creationId="{8C4B0F0C-B1F5-D32D-8861-7CDF7C9586CC}"/>
          </ac:picMkLst>
        </pc:picChg>
        <pc:picChg chg="add mod">
          <ac:chgData name="Mark Wilson" userId="fcf4aa92-b676-44da-800f-4d7a2368bd31" providerId="ADAL" clId="{460F29CE-491F-40AE-8AF4-D7D3123F5CBB}" dt="2024-06-06T15:12:21.920" v="2298" actId="1076"/>
          <ac:picMkLst>
            <pc:docMk/>
            <pc:sldMk cId="1272058827" sldId="4196"/>
            <ac:picMk id="44" creationId="{460BE67A-0965-8A9D-9588-9FFD0169E828}"/>
          </ac:picMkLst>
        </pc:picChg>
        <pc:picChg chg="add mod modCrop">
          <ac:chgData name="Mark Wilson" userId="fcf4aa92-b676-44da-800f-4d7a2368bd31" providerId="ADAL" clId="{460F29CE-491F-40AE-8AF4-D7D3123F5CBB}" dt="2024-06-07T07:06:49.575" v="2413" actId="1076"/>
          <ac:picMkLst>
            <pc:docMk/>
            <pc:sldMk cId="1272058827" sldId="4196"/>
            <ac:picMk id="45" creationId="{5368B1AD-4106-AE75-FEE9-0922004251C7}"/>
          </ac:picMkLst>
        </pc:picChg>
        <pc:picChg chg="add mod">
          <ac:chgData name="Mark Wilson" userId="fcf4aa92-b676-44da-800f-4d7a2368bd31" providerId="ADAL" clId="{460F29CE-491F-40AE-8AF4-D7D3123F5CBB}" dt="2024-06-06T15:16:23.871" v="2309" actId="1076"/>
          <ac:picMkLst>
            <pc:docMk/>
            <pc:sldMk cId="1272058827" sldId="4196"/>
            <ac:picMk id="47" creationId="{D457E2CF-7546-96ED-F4A2-FEDA5315F35E}"/>
          </ac:picMkLst>
        </pc:picChg>
        <pc:picChg chg="add mod">
          <ac:chgData name="Mark Wilson" userId="fcf4aa92-b676-44da-800f-4d7a2368bd31" providerId="ADAL" clId="{460F29CE-491F-40AE-8AF4-D7D3123F5CBB}" dt="2024-06-07T07:47:51.043" v="2642" actId="1076"/>
          <ac:picMkLst>
            <pc:docMk/>
            <pc:sldMk cId="1272058827" sldId="4196"/>
            <ac:picMk id="48" creationId="{645503EC-01AD-06DF-48C4-981FFE84280B}"/>
          </ac:picMkLst>
        </pc:picChg>
        <pc:picChg chg="mod">
          <ac:chgData name="Mark Wilson" userId="fcf4aa92-b676-44da-800f-4d7a2368bd31" providerId="ADAL" clId="{460F29CE-491F-40AE-8AF4-D7D3123F5CBB}" dt="2024-06-06T14:49:47.917" v="2290" actId="1037"/>
          <ac:picMkLst>
            <pc:docMk/>
            <pc:sldMk cId="1272058827" sldId="4196"/>
            <ac:picMk id="152" creationId="{439E01FB-1CA4-F2BD-C7FE-192A0BDDDA45}"/>
          </ac:picMkLst>
        </pc:picChg>
        <pc:picChg chg="mod">
          <ac:chgData name="Mark Wilson" userId="fcf4aa92-b676-44da-800f-4d7a2368bd31" providerId="ADAL" clId="{460F29CE-491F-40AE-8AF4-D7D3123F5CBB}" dt="2024-06-06T14:35:23.521" v="2184" actId="1036"/>
          <ac:picMkLst>
            <pc:docMk/>
            <pc:sldMk cId="1272058827" sldId="4196"/>
            <ac:picMk id="162" creationId="{5F3435E1-DA40-6856-6A78-4463C48D72E9}"/>
          </ac:picMkLst>
        </pc:picChg>
        <pc:picChg chg="mod">
          <ac:chgData name="Mark Wilson" userId="fcf4aa92-b676-44da-800f-4d7a2368bd31" providerId="ADAL" clId="{460F29CE-491F-40AE-8AF4-D7D3123F5CBB}" dt="2024-06-06T14:47:16.394" v="2254" actId="1076"/>
          <ac:picMkLst>
            <pc:docMk/>
            <pc:sldMk cId="1272058827" sldId="4196"/>
            <ac:picMk id="184" creationId="{78B747F4-E5F9-CA3F-D34D-B0C02125ADA7}"/>
          </ac:picMkLst>
        </pc:picChg>
        <pc:picChg chg="mod">
          <ac:chgData name="Mark Wilson" userId="fcf4aa92-b676-44da-800f-4d7a2368bd31" providerId="ADAL" clId="{460F29CE-491F-40AE-8AF4-D7D3123F5CBB}" dt="2024-06-06T14:35:01.745" v="2173" actId="1038"/>
          <ac:picMkLst>
            <pc:docMk/>
            <pc:sldMk cId="1272058827" sldId="4196"/>
            <ac:picMk id="186" creationId="{83BD7AE5-77FC-1D42-49C4-29DC2691F8F9}"/>
          </ac:picMkLst>
        </pc:picChg>
        <pc:picChg chg="mod">
          <ac:chgData name="Mark Wilson" userId="fcf4aa92-b676-44da-800f-4d7a2368bd31" providerId="ADAL" clId="{460F29CE-491F-40AE-8AF4-D7D3123F5CBB}" dt="2024-06-06T14:34:43.435" v="2148" actId="1035"/>
          <ac:picMkLst>
            <pc:docMk/>
            <pc:sldMk cId="1272058827" sldId="4196"/>
            <ac:picMk id="200" creationId="{0479E43E-C115-2CD2-9D1B-F535C41332B2}"/>
          </ac:picMkLst>
        </pc:picChg>
        <pc:picChg chg="mod">
          <ac:chgData name="Mark Wilson" userId="fcf4aa92-b676-44da-800f-4d7a2368bd31" providerId="ADAL" clId="{460F29CE-491F-40AE-8AF4-D7D3123F5CBB}" dt="2024-06-06T14:49:47.917" v="2290" actId="1037"/>
          <ac:picMkLst>
            <pc:docMk/>
            <pc:sldMk cId="1272058827" sldId="4196"/>
            <ac:picMk id="213" creationId="{8893C070-85DE-1F3A-9BFD-1D970E5FAB22}"/>
          </ac:picMkLst>
        </pc:picChg>
        <pc:cxnChg chg="add mod">
          <ac:chgData name="Mark Wilson" userId="fcf4aa92-b676-44da-800f-4d7a2368bd31" providerId="ADAL" clId="{460F29CE-491F-40AE-8AF4-D7D3123F5CBB}" dt="2024-06-06T14:38:11.175" v="2238" actId="692"/>
          <ac:cxnSpMkLst>
            <pc:docMk/>
            <pc:sldMk cId="1272058827" sldId="4196"/>
            <ac:cxnSpMk id="16" creationId="{4C64E33A-5247-CE16-20AA-2A3C837E44EC}"/>
          </ac:cxnSpMkLst>
        </pc:cxnChg>
        <pc:cxnChg chg="mod">
          <ac:chgData name="Mark Wilson" userId="fcf4aa92-b676-44da-800f-4d7a2368bd31" providerId="ADAL" clId="{460F29CE-491F-40AE-8AF4-D7D3123F5CBB}" dt="2024-06-06T14:49:47.917" v="2290" actId="1037"/>
          <ac:cxnSpMkLst>
            <pc:docMk/>
            <pc:sldMk cId="1272058827" sldId="4196"/>
            <ac:cxnSpMk id="154" creationId="{EF86AE83-B090-BBA6-67E8-CF6BD7FF9DE3}"/>
          </ac:cxnSpMkLst>
        </pc:cxnChg>
        <pc:cxnChg chg="mod">
          <ac:chgData name="Mark Wilson" userId="fcf4aa92-b676-44da-800f-4d7a2368bd31" providerId="ADAL" clId="{460F29CE-491F-40AE-8AF4-D7D3123F5CBB}" dt="2024-06-06T14:48:56.430" v="2266" actId="1038"/>
          <ac:cxnSpMkLst>
            <pc:docMk/>
            <pc:sldMk cId="1272058827" sldId="4196"/>
            <ac:cxnSpMk id="163" creationId="{3391769C-99BD-8ED5-6B93-AE2962C1CC56}"/>
          </ac:cxnSpMkLst>
        </pc:cxnChg>
        <pc:cxnChg chg="mod">
          <ac:chgData name="Mark Wilson" userId="fcf4aa92-b676-44da-800f-4d7a2368bd31" providerId="ADAL" clId="{460F29CE-491F-40AE-8AF4-D7D3123F5CBB}" dt="2024-06-06T14:49:16.338" v="2269" actId="14100"/>
          <ac:cxnSpMkLst>
            <pc:docMk/>
            <pc:sldMk cId="1272058827" sldId="4196"/>
            <ac:cxnSpMk id="170" creationId="{936D0484-1AC3-AE16-869A-6AE042CF403F}"/>
          </ac:cxnSpMkLst>
        </pc:cxnChg>
        <pc:cxnChg chg="mod">
          <ac:chgData name="Mark Wilson" userId="fcf4aa92-b676-44da-800f-4d7a2368bd31" providerId="ADAL" clId="{460F29CE-491F-40AE-8AF4-D7D3123F5CBB}" dt="2024-06-06T14:37:45.188" v="2230" actId="692"/>
          <ac:cxnSpMkLst>
            <pc:docMk/>
            <pc:sldMk cId="1272058827" sldId="4196"/>
            <ac:cxnSpMk id="181" creationId="{2E69C3F7-C4F5-B2CD-9583-4A99B2DA2EBC}"/>
          </ac:cxnSpMkLst>
        </pc:cxnChg>
        <pc:cxnChg chg="del mod">
          <ac:chgData name="Mark Wilson" userId="fcf4aa92-b676-44da-800f-4d7a2368bd31" providerId="ADAL" clId="{460F29CE-491F-40AE-8AF4-D7D3123F5CBB}" dt="2024-06-06T14:30:25.035" v="2107" actId="478"/>
          <ac:cxnSpMkLst>
            <pc:docMk/>
            <pc:sldMk cId="1272058827" sldId="4196"/>
            <ac:cxnSpMk id="193" creationId="{53634B1F-5AA9-45A3-83B0-57E968493E96}"/>
          </ac:cxnSpMkLst>
        </pc:cxnChg>
        <pc:cxnChg chg="mod">
          <ac:chgData name="Mark Wilson" userId="fcf4aa92-b676-44da-800f-4d7a2368bd31" providerId="ADAL" clId="{460F29CE-491F-40AE-8AF4-D7D3123F5CBB}" dt="2024-06-06T14:49:01.556" v="2267" actId="14100"/>
          <ac:cxnSpMkLst>
            <pc:docMk/>
            <pc:sldMk cId="1272058827" sldId="4196"/>
            <ac:cxnSpMk id="194" creationId="{C70F4BDB-0306-72A8-DA9B-BA102E3D6DBB}"/>
          </ac:cxnSpMkLst>
        </pc:cxnChg>
      </pc:sldChg>
      <pc:sldChg chg="addSp delSp modSp add del">
        <pc:chgData name="Mark Wilson" userId="fcf4aa92-b676-44da-800f-4d7a2368bd31" providerId="ADAL" clId="{460F29CE-491F-40AE-8AF4-D7D3123F5CBB}" dt="2024-06-06T09:05:25.023" v="1952" actId="2696"/>
        <pc:sldMkLst>
          <pc:docMk/>
          <pc:sldMk cId="2475161470" sldId="4196"/>
        </pc:sldMkLst>
        <pc:spChg chg="add del mod">
          <ac:chgData name="Mark Wilson" userId="fcf4aa92-b676-44da-800f-4d7a2368bd31" providerId="ADAL" clId="{460F29CE-491F-40AE-8AF4-D7D3123F5CBB}" dt="2024-06-06T09:01:13.292" v="1881" actId="478"/>
          <ac:spMkLst>
            <pc:docMk/>
            <pc:sldMk cId="2475161470" sldId="4196"/>
            <ac:spMk id="7" creationId="{75FE9D51-E7E2-CF50-4CCF-76D63147AB5C}"/>
          </ac:spMkLst>
        </pc:spChg>
        <pc:spChg chg="add del mod">
          <ac:chgData name="Mark Wilson" userId="fcf4aa92-b676-44da-800f-4d7a2368bd31" providerId="ADAL" clId="{460F29CE-491F-40AE-8AF4-D7D3123F5CBB}" dt="2024-06-06T09:01:13.292" v="1881" actId="478"/>
          <ac:spMkLst>
            <pc:docMk/>
            <pc:sldMk cId="2475161470" sldId="4196"/>
            <ac:spMk id="8" creationId="{165DC30C-9A8C-9382-2894-399DF106FB84}"/>
          </ac:spMkLst>
        </pc:spChg>
        <pc:spChg chg="add del mod">
          <ac:chgData name="Mark Wilson" userId="fcf4aa92-b676-44da-800f-4d7a2368bd31" providerId="ADAL" clId="{460F29CE-491F-40AE-8AF4-D7D3123F5CBB}" dt="2024-06-06T09:01:13.292" v="1881" actId="478"/>
          <ac:spMkLst>
            <pc:docMk/>
            <pc:sldMk cId="2475161470" sldId="4196"/>
            <ac:spMk id="9" creationId="{4B18D94C-401B-3D86-3A64-410B18D93B70}"/>
          </ac:spMkLst>
        </pc:spChg>
        <pc:spChg chg="add del mod">
          <ac:chgData name="Mark Wilson" userId="fcf4aa92-b676-44da-800f-4d7a2368bd31" providerId="ADAL" clId="{460F29CE-491F-40AE-8AF4-D7D3123F5CBB}" dt="2024-06-06T09:01:13.292" v="1881" actId="478"/>
          <ac:spMkLst>
            <pc:docMk/>
            <pc:sldMk cId="2475161470" sldId="4196"/>
            <ac:spMk id="10" creationId="{E208EED7-66D0-F282-03BF-16E2EAB1775F}"/>
          </ac:spMkLst>
        </pc:spChg>
        <pc:spChg chg="add del mod">
          <ac:chgData name="Mark Wilson" userId="fcf4aa92-b676-44da-800f-4d7a2368bd31" providerId="ADAL" clId="{460F29CE-491F-40AE-8AF4-D7D3123F5CBB}" dt="2024-06-06T09:01:13.292" v="1881" actId="478"/>
          <ac:spMkLst>
            <pc:docMk/>
            <pc:sldMk cId="2475161470" sldId="4196"/>
            <ac:spMk id="11" creationId="{B2A95327-DB80-1CBC-C3D2-45247CEDF5E4}"/>
          </ac:spMkLst>
        </pc:spChg>
      </pc:sldChg>
      <pc:sldChg chg="addSp delSp modSp mod ord modClrScheme chgLayout">
        <pc:chgData name="Mark Wilson" userId="fcf4aa92-b676-44da-800f-4d7a2368bd31" providerId="ADAL" clId="{460F29CE-491F-40AE-8AF4-D7D3123F5CBB}" dt="2024-06-07T10:09:19.436" v="3639"/>
        <pc:sldMkLst>
          <pc:docMk/>
          <pc:sldMk cId="1190798057" sldId="4197"/>
        </pc:sldMkLst>
        <pc:spChg chg="del mod">
          <ac:chgData name="Mark Wilson" userId="fcf4aa92-b676-44da-800f-4d7a2368bd31" providerId="ADAL" clId="{460F29CE-491F-40AE-8AF4-D7D3123F5CBB}" dt="2024-06-07T06:57:24.492" v="2330" actId="478"/>
          <ac:spMkLst>
            <pc:docMk/>
            <pc:sldMk cId="1190798057" sldId="4197"/>
            <ac:spMk id="4" creationId="{EFE1F82D-3991-A76C-B676-BCDC9641E135}"/>
          </ac:spMkLst>
        </pc:spChg>
        <pc:spChg chg="add del mod ord">
          <ac:chgData name="Mark Wilson" userId="fcf4aa92-b676-44da-800f-4d7a2368bd31" providerId="ADAL" clId="{460F29CE-491F-40AE-8AF4-D7D3123F5CBB}" dt="2024-06-07T07:51:28.715" v="2697" actId="478"/>
          <ac:spMkLst>
            <pc:docMk/>
            <pc:sldMk cId="1190798057" sldId="4197"/>
            <ac:spMk id="7" creationId="{C301F46F-FFD7-B7E5-9967-BF84A1FA8C79}"/>
          </ac:spMkLst>
        </pc:spChg>
        <pc:spChg chg="add mod">
          <ac:chgData name="Mark Wilson" userId="fcf4aa92-b676-44da-800f-4d7a2368bd31" providerId="ADAL" clId="{460F29CE-491F-40AE-8AF4-D7D3123F5CBB}" dt="2024-06-07T10:01:05.471" v="3616" actId="1036"/>
          <ac:spMkLst>
            <pc:docMk/>
            <pc:sldMk cId="1190798057" sldId="4197"/>
            <ac:spMk id="10" creationId="{C434C8AD-E7C0-2AC8-1076-83C8F405461B}"/>
          </ac:spMkLst>
        </pc:spChg>
        <pc:spChg chg="add mod">
          <ac:chgData name="Mark Wilson" userId="fcf4aa92-b676-44da-800f-4d7a2368bd31" providerId="ADAL" clId="{460F29CE-491F-40AE-8AF4-D7D3123F5CBB}" dt="2024-06-07T10:01:05.471" v="3616" actId="1036"/>
          <ac:spMkLst>
            <pc:docMk/>
            <pc:sldMk cId="1190798057" sldId="4197"/>
            <ac:spMk id="11" creationId="{F283A243-2992-04F8-0C14-BED07737FE4D}"/>
          </ac:spMkLst>
        </pc:spChg>
        <pc:spChg chg="add mod">
          <ac:chgData name="Mark Wilson" userId="fcf4aa92-b676-44da-800f-4d7a2368bd31" providerId="ADAL" clId="{460F29CE-491F-40AE-8AF4-D7D3123F5CBB}" dt="2024-06-07T10:01:05.471" v="3616" actId="1036"/>
          <ac:spMkLst>
            <pc:docMk/>
            <pc:sldMk cId="1190798057" sldId="4197"/>
            <ac:spMk id="14" creationId="{F2CC111F-DC50-B2B4-BED6-D8DE9B021B30}"/>
          </ac:spMkLst>
        </pc:spChg>
        <pc:spChg chg="add mod">
          <ac:chgData name="Mark Wilson" userId="fcf4aa92-b676-44da-800f-4d7a2368bd31" providerId="ADAL" clId="{460F29CE-491F-40AE-8AF4-D7D3123F5CBB}" dt="2024-06-07T10:01:05.471" v="3616" actId="1036"/>
          <ac:spMkLst>
            <pc:docMk/>
            <pc:sldMk cId="1190798057" sldId="4197"/>
            <ac:spMk id="16" creationId="{45783E43-C550-62C4-03C2-A1E2C0207CDA}"/>
          </ac:spMkLst>
        </pc:spChg>
        <pc:spChg chg="add mod">
          <ac:chgData name="Mark Wilson" userId="fcf4aa92-b676-44da-800f-4d7a2368bd31" providerId="ADAL" clId="{460F29CE-491F-40AE-8AF4-D7D3123F5CBB}" dt="2024-06-07T10:01:05.471" v="3616" actId="1036"/>
          <ac:spMkLst>
            <pc:docMk/>
            <pc:sldMk cId="1190798057" sldId="4197"/>
            <ac:spMk id="17" creationId="{E1460FA8-59E5-FA5B-0AA5-E30821D76569}"/>
          </ac:spMkLst>
        </pc:spChg>
        <pc:spChg chg="add mod">
          <ac:chgData name="Mark Wilson" userId="fcf4aa92-b676-44da-800f-4d7a2368bd31" providerId="ADAL" clId="{460F29CE-491F-40AE-8AF4-D7D3123F5CBB}" dt="2024-06-07T10:01:29.689" v="3637" actId="1035"/>
          <ac:spMkLst>
            <pc:docMk/>
            <pc:sldMk cId="1190798057" sldId="4197"/>
            <ac:spMk id="18" creationId="{F8E0346A-44AC-6C0A-B615-1BA40CC1CE56}"/>
          </ac:spMkLst>
        </pc:spChg>
        <pc:spChg chg="add del mod">
          <ac:chgData name="Mark Wilson" userId="fcf4aa92-b676-44da-800f-4d7a2368bd31" providerId="ADAL" clId="{460F29CE-491F-40AE-8AF4-D7D3123F5CBB}" dt="2024-06-07T07:18:00.923" v="2510" actId="478"/>
          <ac:spMkLst>
            <pc:docMk/>
            <pc:sldMk cId="1190798057" sldId="4197"/>
            <ac:spMk id="22" creationId="{0B055197-62F1-235D-8EC9-65BC78F8671E}"/>
          </ac:spMkLst>
        </pc:spChg>
        <pc:spChg chg="mod">
          <ac:chgData name="Mark Wilson" userId="fcf4aa92-b676-44da-800f-4d7a2368bd31" providerId="ADAL" clId="{460F29CE-491F-40AE-8AF4-D7D3123F5CBB}" dt="2024-06-07T10:01:05.471" v="3616" actId="1036"/>
          <ac:spMkLst>
            <pc:docMk/>
            <pc:sldMk cId="1190798057" sldId="4197"/>
            <ac:spMk id="23" creationId="{8D05A23B-D605-2047-3CAF-BD4171A8CFFE}"/>
          </ac:spMkLst>
        </pc:spChg>
        <pc:spChg chg="del">
          <ac:chgData name="Mark Wilson" userId="fcf4aa92-b676-44da-800f-4d7a2368bd31" providerId="ADAL" clId="{460F29CE-491F-40AE-8AF4-D7D3123F5CBB}" dt="2024-06-07T06:56:00.760" v="2319" actId="478"/>
          <ac:spMkLst>
            <pc:docMk/>
            <pc:sldMk cId="1190798057" sldId="4197"/>
            <ac:spMk id="24" creationId="{15B1F4D9-F270-5EFA-CE75-D263A43982D4}"/>
          </ac:spMkLst>
        </pc:spChg>
        <pc:spChg chg="del">
          <ac:chgData name="Mark Wilson" userId="fcf4aa92-b676-44da-800f-4d7a2368bd31" providerId="ADAL" clId="{460F29CE-491F-40AE-8AF4-D7D3123F5CBB}" dt="2024-06-07T06:59:46.766" v="2348" actId="478"/>
          <ac:spMkLst>
            <pc:docMk/>
            <pc:sldMk cId="1190798057" sldId="4197"/>
            <ac:spMk id="25" creationId="{77739CB5-DB42-3C2D-EB9B-C5CE0BBEABEB}"/>
          </ac:spMkLst>
        </pc:spChg>
        <pc:spChg chg="del">
          <ac:chgData name="Mark Wilson" userId="fcf4aa92-b676-44da-800f-4d7a2368bd31" providerId="ADAL" clId="{460F29CE-491F-40AE-8AF4-D7D3123F5CBB}" dt="2024-06-07T06:56:11.907" v="2321" actId="478"/>
          <ac:spMkLst>
            <pc:docMk/>
            <pc:sldMk cId="1190798057" sldId="4197"/>
            <ac:spMk id="26" creationId="{1CA87D3D-B2AA-E744-2A42-F70385FD2BCF}"/>
          </ac:spMkLst>
        </pc:spChg>
        <pc:spChg chg="del">
          <ac:chgData name="Mark Wilson" userId="fcf4aa92-b676-44da-800f-4d7a2368bd31" providerId="ADAL" clId="{460F29CE-491F-40AE-8AF4-D7D3123F5CBB}" dt="2024-06-07T06:56:31.915" v="2324" actId="478"/>
          <ac:spMkLst>
            <pc:docMk/>
            <pc:sldMk cId="1190798057" sldId="4197"/>
            <ac:spMk id="27" creationId="{081192E5-A84E-9FF8-DC4D-52BC908B9094}"/>
          </ac:spMkLst>
        </pc:spChg>
        <pc:spChg chg="del">
          <ac:chgData name="Mark Wilson" userId="fcf4aa92-b676-44da-800f-4d7a2368bd31" providerId="ADAL" clId="{460F29CE-491F-40AE-8AF4-D7D3123F5CBB}" dt="2024-06-07T06:59:56.218" v="2349" actId="478"/>
          <ac:spMkLst>
            <pc:docMk/>
            <pc:sldMk cId="1190798057" sldId="4197"/>
            <ac:spMk id="28" creationId="{57964B0A-F75E-169A-1793-8FD902FAB671}"/>
          </ac:spMkLst>
        </pc:spChg>
        <pc:spChg chg="del">
          <ac:chgData name="Mark Wilson" userId="fcf4aa92-b676-44da-800f-4d7a2368bd31" providerId="ADAL" clId="{460F29CE-491F-40AE-8AF4-D7D3123F5CBB}" dt="2024-06-07T06:56:36.065" v="2325" actId="478"/>
          <ac:spMkLst>
            <pc:docMk/>
            <pc:sldMk cId="1190798057" sldId="4197"/>
            <ac:spMk id="29" creationId="{26BA7DE6-42E0-D471-624F-9E90BDE22483}"/>
          </ac:spMkLst>
        </pc:spChg>
        <pc:spChg chg="del">
          <ac:chgData name="Mark Wilson" userId="fcf4aa92-b676-44da-800f-4d7a2368bd31" providerId="ADAL" clId="{460F29CE-491F-40AE-8AF4-D7D3123F5CBB}" dt="2024-06-07T06:56:05.002" v="2320" actId="478"/>
          <ac:spMkLst>
            <pc:docMk/>
            <pc:sldMk cId="1190798057" sldId="4197"/>
            <ac:spMk id="30" creationId="{79C5914D-AB6A-8BF9-5A7F-37EF611EE151}"/>
          </ac:spMkLst>
        </pc:spChg>
        <pc:spChg chg="del">
          <ac:chgData name="Mark Wilson" userId="fcf4aa92-b676-44da-800f-4d7a2368bd31" providerId="ADAL" clId="{460F29CE-491F-40AE-8AF4-D7D3123F5CBB}" dt="2024-06-07T06:57:48.712" v="2333" actId="478"/>
          <ac:spMkLst>
            <pc:docMk/>
            <pc:sldMk cId="1190798057" sldId="4197"/>
            <ac:spMk id="32" creationId="{2CE93478-AB96-D629-04CE-F868E3DD013C}"/>
          </ac:spMkLst>
        </pc:spChg>
        <pc:spChg chg="add del mod">
          <ac:chgData name="Mark Wilson" userId="fcf4aa92-b676-44da-800f-4d7a2368bd31" providerId="ADAL" clId="{460F29CE-491F-40AE-8AF4-D7D3123F5CBB}" dt="2024-06-07T08:56:04.823" v="3084" actId="478"/>
          <ac:spMkLst>
            <pc:docMk/>
            <pc:sldMk cId="1190798057" sldId="4197"/>
            <ac:spMk id="33" creationId="{4AFE53D2-A1E9-620C-AC17-B99A113AA094}"/>
          </ac:spMkLst>
        </pc:spChg>
        <pc:spChg chg="add mod ord">
          <ac:chgData name="Mark Wilson" userId="fcf4aa92-b676-44da-800f-4d7a2368bd31" providerId="ADAL" clId="{460F29CE-491F-40AE-8AF4-D7D3123F5CBB}" dt="2024-06-07T10:01:29.689" v="3637" actId="1035"/>
          <ac:spMkLst>
            <pc:docMk/>
            <pc:sldMk cId="1190798057" sldId="4197"/>
            <ac:spMk id="34" creationId="{110A0942-E197-B19E-0780-5E55C0DFB2D1}"/>
          </ac:spMkLst>
        </pc:spChg>
        <pc:spChg chg="add mod">
          <ac:chgData name="Mark Wilson" userId="fcf4aa92-b676-44da-800f-4d7a2368bd31" providerId="ADAL" clId="{460F29CE-491F-40AE-8AF4-D7D3123F5CBB}" dt="2024-06-07T10:01:29.689" v="3637" actId="1035"/>
          <ac:spMkLst>
            <pc:docMk/>
            <pc:sldMk cId="1190798057" sldId="4197"/>
            <ac:spMk id="38" creationId="{928AF9C5-D5E4-B057-7F7E-020BF2FB5813}"/>
          </ac:spMkLst>
        </pc:spChg>
        <pc:spChg chg="del">
          <ac:chgData name="Mark Wilson" userId="fcf4aa92-b676-44da-800f-4d7a2368bd31" providerId="ADAL" clId="{460F29CE-491F-40AE-8AF4-D7D3123F5CBB}" dt="2024-06-07T06:56:25.049" v="2323" actId="478"/>
          <ac:spMkLst>
            <pc:docMk/>
            <pc:sldMk cId="1190798057" sldId="4197"/>
            <ac:spMk id="40" creationId="{7AE9A8E8-B4C0-07D8-6847-228A619B9E1A}"/>
          </ac:spMkLst>
        </pc:spChg>
        <pc:spChg chg="del">
          <ac:chgData name="Mark Wilson" userId="fcf4aa92-b676-44da-800f-4d7a2368bd31" providerId="ADAL" clId="{460F29CE-491F-40AE-8AF4-D7D3123F5CBB}" dt="2024-06-07T07:02:39.306" v="2394" actId="478"/>
          <ac:spMkLst>
            <pc:docMk/>
            <pc:sldMk cId="1190798057" sldId="4197"/>
            <ac:spMk id="41" creationId="{1F9F632E-58EF-5B74-7547-0F7A47992210}"/>
          </ac:spMkLst>
        </pc:spChg>
        <pc:spChg chg="add mod ord">
          <ac:chgData name="Mark Wilson" userId="fcf4aa92-b676-44da-800f-4d7a2368bd31" providerId="ADAL" clId="{460F29CE-491F-40AE-8AF4-D7D3123F5CBB}" dt="2024-06-07T09:46:45.743" v="3512" actId="1076"/>
          <ac:spMkLst>
            <pc:docMk/>
            <pc:sldMk cId="1190798057" sldId="4197"/>
            <ac:spMk id="43" creationId="{9F361433-C05B-42E2-82CE-13D922C8CFDB}"/>
          </ac:spMkLst>
        </pc:spChg>
        <pc:spChg chg="add mod">
          <ac:chgData name="Mark Wilson" userId="fcf4aa92-b676-44da-800f-4d7a2368bd31" providerId="ADAL" clId="{460F29CE-491F-40AE-8AF4-D7D3123F5CBB}" dt="2024-06-07T09:46:55.474" v="3513" actId="1076"/>
          <ac:spMkLst>
            <pc:docMk/>
            <pc:sldMk cId="1190798057" sldId="4197"/>
            <ac:spMk id="44" creationId="{A1EB09A4-AB75-5023-495F-E3ECB2BB203D}"/>
          </ac:spMkLst>
        </pc:spChg>
        <pc:spChg chg="add mod ord">
          <ac:chgData name="Mark Wilson" userId="fcf4aa92-b676-44da-800f-4d7a2368bd31" providerId="ADAL" clId="{460F29CE-491F-40AE-8AF4-D7D3123F5CBB}" dt="2024-06-07T10:01:05.471" v="3616" actId="1036"/>
          <ac:spMkLst>
            <pc:docMk/>
            <pc:sldMk cId="1190798057" sldId="4197"/>
            <ac:spMk id="52" creationId="{4C9DB2C5-287F-D917-FF93-0BA054FC1802}"/>
          </ac:spMkLst>
        </pc:spChg>
        <pc:spChg chg="add mod">
          <ac:chgData name="Mark Wilson" userId="fcf4aa92-b676-44da-800f-4d7a2368bd31" providerId="ADAL" clId="{460F29CE-491F-40AE-8AF4-D7D3123F5CBB}" dt="2024-06-07T10:01:05.471" v="3616" actId="1036"/>
          <ac:spMkLst>
            <pc:docMk/>
            <pc:sldMk cId="1190798057" sldId="4197"/>
            <ac:spMk id="53" creationId="{C4E5E837-4292-6703-0898-E629B83D8977}"/>
          </ac:spMkLst>
        </pc:spChg>
        <pc:spChg chg="add del mod ord">
          <ac:chgData name="Mark Wilson" userId="fcf4aa92-b676-44da-800f-4d7a2368bd31" providerId="ADAL" clId="{460F29CE-491F-40AE-8AF4-D7D3123F5CBB}" dt="2024-06-07T08:39:14.651" v="2848" actId="700"/>
          <ac:spMkLst>
            <pc:docMk/>
            <pc:sldMk cId="1190798057" sldId="4197"/>
            <ac:spMk id="54" creationId="{A4704B9E-7424-42BA-471D-E88BF261CFCF}"/>
          </ac:spMkLst>
        </pc:spChg>
        <pc:spChg chg="add del mod ord">
          <ac:chgData name="Mark Wilson" userId="fcf4aa92-b676-44da-800f-4d7a2368bd31" providerId="ADAL" clId="{460F29CE-491F-40AE-8AF4-D7D3123F5CBB}" dt="2024-06-07T07:57:43.534" v="2716" actId="478"/>
          <ac:spMkLst>
            <pc:docMk/>
            <pc:sldMk cId="1190798057" sldId="4197"/>
            <ac:spMk id="55" creationId="{0C939843-34FA-A113-94B4-DCD5A33FF2FB}"/>
          </ac:spMkLst>
        </pc:spChg>
        <pc:spChg chg="add del mod ord">
          <ac:chgData name="Mark Wilson" userId="fcf4aa92-b676-44da-800f-4d7a2368bd31" providerId="ADAL" clId="{460F29CE-491F-40AE-8AF4-D7D3123F5CBB}" dt="2024-06-07T07:57:48.460" v="2717" actId="478"/>
          <ac:spMkLst>
            <pc:docMk/>
            <pc:sldMk cId="1190798057" sldId="4197"/>
            <ac:spMk id="56" creationId="{8541B480-F158-E998-D88C-0BB70F21806A}"/>
          </ac:spMkLst>
        </pc:spChg>
        <pc:spChg chg="add del mod">
          <ac:chgData name="Mark Wilson" userId="fcf4aa92-b676-44da-800f-4d7a2368bd31" providerId="ADAL" clId="{460F29CE-491F-40AE-8AF4-D7D3123F5CBB}" dt="2024-06-07T08:12:22.119" v="2799" actId="478"/>
          <ac:spMkLst>
            <pc:docMk/>
            <pc:sldMk cId="1190798057" sldId="4197"/>
            <ac:spMk id="57" creationId="{0ED23C7B-5A89-4163-AE13-F2A15D7B8C76}"/>
          </ac:spMkLst>
        </pc:spChg>
        <pc:spChg chg="add mod">
          <ac:chgData name="Mark Wilson" userId="fcf4aa92-b676-44da-800f-4d7a2368bd31" providerId="ADAL" clId="{460F29CE-491F-40AE-8AF4-D7D3123F5CBB}" dt="2024-06-07T09:48:49.534" v="3536" actId="1076"/>
          <ac:spMkLst>
            <pc:docMk/>
            <pc:sldMk cId="1190798057" sldId="4197"/>
            <ac:spMk id="59" creationId="{335CDB71-A100-4978-80FF-2DCA53508C9D}"/>
          </ac:spMkLst>
        </pc:spChg>
        <pc:spChg chg="add mod">
          <ac:chgData name="Mark Wilson" userId="fcf4aa92-b676-44da-800f-4d7a2368bd31" providerId="ADAL" clId="{460F29CE-491F-40AE-8AF4-D7D3123F5CBB}" dt="2024-06-07T09:48:49.534" v="3536" actId="1076"/>
          <ac:spMkLst>
            <pc:docMk/>
            <pc:sldMk cId="1190798057" sldId="4197"/>
            <ac:spMk id="60" creationId="{CBA3F96C-D4D0-A8B8-AF28-105A7BC83E92}"/>
          </ac:spMkLst>
        </pc:spChg>
        <pc:spChg chg="add mod">
          <ac:chgData name="Mark Wilson" userId="fcf4aa92-b676-44da-800f-4d7a2368bd31" providerId="ADAL" clId="{460F29CE-491F-40AE-8AF4-D7D3123F5CBB}" dt="2024-06-07T09:48:49.534" v="3536" actId="1076"/>
          <ac:spMkLst>
            <pc:docMk/>
            <pc:sldMk cId="1190798057" sldId="4197"/>
            <ac:spMk id="61" creationId="{A2F193C9-A885-1394-66BB-B2083FE8E386}"/>
          </ac:spMkLst>
        </pc:spChg>
        <pc:spChg chg="add del mod ord">
          <ac:chgData name="Mark Wilson" userId="fcf4aa92-b676-44da-800f-4d7a2368bd31" providerId="ADAL" clId="{460F29CE-491F-40AE-8AF4-D7D3123F5CBB}" dt="2024-06-07T08:44:30.022" v="3037" actId="478"/>
          <ac:spMkLst>
            <pc:docMk/>
            <pc:sldMk cId="1190798057" sldId="4197"/>
            <ac:spMk id="62" creationId="{4E418313-4B0C-0BC6-4B1D-A6BCF1BC54CC}"/>
          </ac:spMkLst>
        </pc:spChg>
        <pc:spChg chg="add mod">
          <ac:chgData name="Mark Wilson" userId="fcf4aa92-b676-44da-800f-4d7a2368bd31" providerId="ADAL" clId="{460F29CE-491F-40AE-8AF4-D7D3123F5CBB}" dt="2024-06-07T09:33:14.075" v="3316" actId="14100"/>
          <ac:spMkLst>
            <pc:docMk/>
            <pc:sldMk cId="1190798057" sldId="4197"/>
            <ac:spMk id="63" creationId="{8C667751-C3D8-E059-888A-7343BD8FD0A6}"/>
          </ac:spMkLst>
        </pc:spChg>
        <pc:spChg chg="add del mod ord">
          <ac:chgData name="Mark Wilson" userId="fcf4aa92-b676-44da-800f-4d7a2368bd31" providerId="ADAL" clId="{460F29CE-491F-40AE-8AF4-D7D3123F5CBB}" dt="2024-06-07T08:45:41.531" v="3040" actId="700"/>
          <ac:spMkLst>
            <pc:docMk/>
            <pc:sldMk cId="1190798057" sldId="4197"/>
            <ac:spMk id="64" creationId="{8930326D-F06C-E02E-F129-41C401C87C4C}"/>
          </ac:spMkLst>
        </pc:spChg>
        <pc:spChg chg="add del mod ord">
          <ac:chgData name="Mark Wilson" userId="fcf4aa92-b676-44da-800f-4d7a2368bd31" providerId="ADAL" clId="{460F29CE-491F-40AE-8AF4-D7D3123F5CBB}" dt="2024-06-07T08:45:41.531" v="3040" actId="700"/>
          <ac:spMkLst>
            <pc:docMk/>
            <pc:sldMk cId="1190798057" sldId="4197"/>
            <ac:spMk id="65" creationId="{BB08402C-06E3-BD0B-069B-BEA235B112B1}"/>
          </ac:spMkLst>
        </pc:spChg>
        <pc:spChg chg="add mod ord">
          <ac:chgData name="Mark Wilson" userId="fcf4aa92-b676-44da-800f-4d7a2368bd31" providerId="ADAL" clId="{460F29CE-491F-40AE-8AF4-D7D3123F5CBB}" dt="2024-06-07T09:32:58.827" v="3313" actId="14100"/>
          <ac:spMkLst>
            <pc:docMk/>
            <pc:sldMk cId="1190798057" sldId="4197"/>
            <ac:spMk id="67" creationId="{7AF0C13A-3583-94DF-2F58-2375599F43E7}"/>
          </ac:spMkLst>
        </pc:spChg>
        <pc:spChg chg="add mod">
          <ac:chgData name="Mark Wilson" userId="fcf4aa92-b676-44da-800f-4d7a2368bd31" providerId="ADAL" clId="{460F29CE-491F-40AE-8AF4-D7D3123F5CBB}" dt="2024-06-07T08:55:57.584" v="3083" actId="20577"/>
          <ac:spMkLst>
            <pc:docMk/>
            <pc:sldMk cId="1190798057" sldId="4197"/>
            <ac:spMk id="68" creationId="{7BDA19AB-3890-6F64-19A4-C08AD489C6EE}"/>
          </ac:spMkLst>
        </pc:spChg>
        <pc:spChg chg="add mod">
          <ac:chgData name="Mark Wilson" userId="fcf4aa92-b676-44da-800f-4d7a2368bd31" providerId="ADAL" clId="{460F29CE-491F-40AE-8AF4-D7D3123F5CBB}" dt="2024-06-07T09:47:41.795" v="3518" actId="1076"/>
          <ac:spMkLst>
            <pc:docMk/>
            <pc:sldMk cId="1190798057" sldId="4197"/>
            <ac:spMk id="88" creationId="{26441794-5221-4761-2D86-020B39B4B98F}"/>
          </ac:spMkLst>
        </pc:spChg>
        <pc:spChg chg="add mod">
          <ac:chgData name="Mark Wilson" userId="fcf4aa92-b676-44da-800f-4d7a2368bd31" providerId="ADAL" clId="{460F29CE-491F-40AE-8AF4-D7D3123F5CBB}" dt="2024-06-07T09:47:41.795" v="3518" actId="1076"/>
          <ac:spMkLst>
            <pc:docMk/>
            <pc:sldMk cId="1190798057" sldId="4197"/>
            <ac:spMk id="89" creationId="{D3A8C349-8012-A278-1B4A-DEE350DD9337}"/>
          </ac:spMkLst>
        </pc:spChg>
        <pc:grpChg chg="add del">
          <ac:chgData name="Mark Wilson" userId="fcf4aa92-b676-44da-800f-4d7a2368bd31" providerId="ADAL" clId="{460F29CE-491F-40AE-8AF4-D7D3123F5CBB}" dt="2024-06-07T06:55:45.782" v="2316" actId="478"/>
          <ac:grpSpMkLst>
            <pc:docMk/>
            <pc:sldMk cId="1190798057" sldId="4197"/>
            <ac:grpSpMk id="2" creationId="{94D21C6B-0EC2-587B-C3E5-9F8A6854EC3F}"/>
          </ac:grpSpMkLst>
        </pc:grpChg>
        <pc:picChg chg="add mod">
          <ac:chgData name="Mark Wilson" userId="fcf4aa92-b676-44da-800f-4d7a2368bd31" providerId="ADAL" clId="{460F29CE-491F-40AE-8AF4-D7D3123F5CBB}" dt="2024-06-07T10:01:05.471" v="3616" actId="1036"/>
          <ac:picMkLst>
            <pc:docMk/>
            <pc:sldMk cId="1190798057" sldId="4197"/>
            <ac:picMk id="9" creationId="{FBFC3B8C-1A08-F7C1-CF2E-C331B058DB89}"/>
          </ac:picMkLst>
        </pc:picChg>
        <pc:picChg chg="add mod modCrop">
          <ac:chgData name="Mark Wilson" userId="fcf4aa92-b676-44da-800f-4d7a2368bd31" providerId="ADAL" clId="{460F29CE-491F-40AE-8AF4-D7D3123F5CBB}" dt="2024-06-07T10:01:05.471" v="3616" actId="1036"/>
          <ac:picMkLst>
            <pc:docMk/>
            <pc:sldMk cId="1190798057" sldId="4197"/>
            <ac:picMk id="12" creationId="{8CF40BBD-D7F5-EE1B-D800-D3C2A1E798E1}"/>
          </ac:picMkLst>
        </pc:picChg>
        <pc:picChg chg="add mod ord">
          <ac:chgData name="Mark Wilson" userId="fcf4aa92-b676-44da-800f-4d7a2368bd31" providerId="ADAL" clId="{460F29CE-491F-40AE-8AF4-D7D3123F5CBB}" dt="2024-06-07T10:01:05.471" v="3616" actId="1036"/>
          <ac:picMkLst>
            <pc:docMk/>
            <pc:sldMk cId="1190798057" sldId="4197"/>
            <ac:picMk id="15" creationId="{9DA034E3-712B-D711-618D-44934D64EB73}"/>
          </ac:picMkLst>
        </pc:picChg>
        <pc:picChg chg="add mod">
          <ac:chgData name="Mark Wilson" userId="fcf4aa92-b676-44da-800f-4d7a2368bd31" providerId="ADAL" clId="{460F29CE-491F-40AE-8AF4-D7D3123F5CBB}" dt="2024-06-07T10:01:29.689" v="3637" actId="1035"/>
          <ac:picMkLst>
            <pc:docMk/>
            <pc:sldMk cId="1190798057" sldId="4197"/>
            <ac:picMk id="20" creationId="{900DF7D1-4CDB-A332-4564-C5A2F9D66D25}"/>
          </ac:picMkLst>
        </pc:picChg>
        <pc:picChg chg="del mod">
          <ac:chgData name="Mark Wilson" userId="fcf4aa92-b676-44da-800f-4d7a2368bd31" providerId="ADAL" clId="{460F29CE-491F-40AE-8AF4-D7D3123F5CBB}" dt="2024-06-07T06:55:52.277" v="2317" actId="478"/>
          <ac:picMkLst>
            <pc:docMk/>
            <pc:sldMk cId="1190798057" sldId="4197"/>
            <ac:picMk id="31" creationId="{E0E494A1-48B4-0F0B-DF2C-419C12380998}"/>
          </ac:picMkLst>
        </pc:picChg>
        <pc:picChg chg="del">
          <ac:chgData name="Mark Wilson" userId="fcf4aa92-b676-44da-800f-4d7a2368bd31" providerId="ADAL" clId="{460F29CE-491F-40AE-8AF4-D7D3123F5CBB}" dt="2024-06-07T06:55:54.437" v="2318" actId="478"/>
          <ac:picMkLst>
            <pc:docMk/>
            <pc:sldMk cId="1190798057" sldId="4197"/>
            <ac:picMk id="35" creationId="{30287144-6D5C-1CF0-9DB1-143D429C2D45}"/>
          </ac:picMkLst>
        </pc:picChg>
        <pc:picChg chg="add del mod">
          <ac:chgData name="Mark Wilson" userId="fcf4aa92-b676-44da-800f-4d7a2368bd31" providerId="ADAL" clId="{460F29CE-491F-40AE-8AF4-D7D3123F5CBB}" dt="2024-06-07T07:19:26.523" v="2527" actId="478"/>
          <ac:picMkLst>
            <pc:docMk/>
            <pc:sldMk cId="1190798057" sldId="4197"/>
            <ac:picMk id="36" creationId="{2228495C-909A-64F4-8D09-DA3D67C86551}"/>
          </ac:picMkLst>
        </pc:picChg>
        <pc:picChg chg="del">
          <ac:chgData name="Mark Wilson" userId="fcf4aa92-b676-44da-800f-4d7a2368bd31" providerId="ADAL" clId="{460F29CE-491F-40AE-8AF4-D7D3123F5CBB}" dt="2024-06-07T06:58:44.470" v="2343" actId="478"/>
          <ac:picMkLst>
            <pc:docMk/>
            <pc:sldMk cId="1190798057" sldId="4197"/>
            <ac:picMk id="37" creationId="{0F206B06-8CC0-2D90-6CF0-4E3FC59435FC}"/>
          </ac:picMkLst>
        </pc:picChg>
        <pc:picChg chg="del">
          <ac:chgData name="Mark Wilson" userId="fcf4aa92-b676-44da-800f-4d7a2368bd31" providerId="ADAL" clId="{460F29CE-491F-40AE-8AF4-D7D3123F5CBB}" dt="2024-06-07T06:56:22.710" v="2322" actId="478"/>
          <ac:picMkLst>
            <pc:docMk/>
            <pc:sldMk cId="1190798057" sldId="4197"/>
            <ac:picMk id="39" creationId="{572F11D7-5A9B-6442-82EB-4FD2FBACA09A}"/>
          </ac:picMkLst>
        </pc:picChg>
        <pc:picChg chg="add mod modCrop">
          <ac:chgData name="Mark Wilson" userId="fcf4aa92-b676-44da-800f-4d7a2368bd31" providerId="ADAL" clId="{460F29CE-491F-40AE-8AF4-D7D3123F5CBB}" dt="2024-06-07T09:34:23.278" v="3328" actId="1076"/>
          <ac:picMkLst>
            <pc:docMk/>
            <pc:sldMk cId="1190798057" sldId="4197"/>
            <ac:picMk id="42" creationId="{2BFE60C8-A7D0-723C-6D62-0070C17AD571}"/>
          </ac:picMkLst>
        </pc:picChg>
        <pc:picChg chg="add mod ord modCrop">
          <ac:chgData name="Mark Wilson" userId="fcf4aa92-b676-44da-800f-4d7a2368bd31" providerId="ADAL" clId="{460F29CE-491F-40AE-8AF4-D7D3123F5CBB}" dt="2024-06-07T10:01:05.471" v="3616" actId="1036"/>
          <ac:picMkLst>
            <pc:docMk/>
            <pc:sldMk cId="1190798057" sldId="4197"/>
            <ac:picMk id="46" creationId="{84E77D1E-86D1-2B5C-DF59-72C8D7578A20}"/>
          </ac:picMkLst>
        </pc:picChg>
        <pc:picChg chg="add del mod">
          <ac:chgData name="Mark Wilson" userId="fcf4aa92-b676-44da-800f-4d7a2368bd31" providerId="ADAL" clId="{460F29CE-491F-40AE-8AF4-D7D3123F5CBB}" dt="2024-06-07T07:40:37.579" v="2580" actId="478"/>
          <ac:picMkLst>
            <pc:docMk/>
            <pc:sldMk cId="1190798057" sldId="4197"/>
            <ac:picMk id="48" creationId="{938C8517-A5DC-560C-A62F-8A3B8FA9DE5D}"/>
          </ac:picMkLst>
        </pc:picChg>
        <pc:picChg chg="add mod">
          <ac:chgData name="Mark Wilson" userId="fcf4aa92-b676-44da-800f-4d7a2368bd31" providerId="ADAL" clId="{460F29CE-491F-40AE-8AF4-D7D3123F5CBB}" dt="2024-06-07T10:01:05.471" v="3616" actId="1036"/>
          <ac:picMkLst>
            <pc:docMk/>
            <pc:sldMk cId="1190798057" sldId="4197"/>
            <ac:picMk id="49" creationId="{F524C9E3-E337-53D6-3E0F-58B6728441B6}"/>
          </ac:picMkLst>
        </pc:picChg>
        <pc:picChg chg="add mod ord">
          <ac:chgData name="Mark Wilson" userId="fcf4aa92-b676-44da-800f-4d7a2368bd31" providerId="ADAL" clId="{460F29CE-491F-40AE-8AF4-D7D3123F5CBB}" dt="2024-06-07T10:01:05.471" v="3616" actId="1036"/>
          <ac:picMkLst>
            <pc:docMk/>
            <pc:sldMk cId="1190798057" sldId="4197"/>
            <ac:picMk id="51" creationId="{827AB9F5-8EF1-6984-DFDB-0DEFBDC91EAA}"/>
          </ac:picMkLst>
        </pc:picChg>
        <pc:picChg chg="add mod ord">
          <ac:chgData name="Mark Wilson" userId="fcf4aa92-b676-44da-800f-4d7a2368bd31" providerId="ADAL" clId="{460F29CE-491F-40AE-8AF4-D7D3123F5CBB}" dt="2024-06-07T09:48:49.534" v="3536" actId="1076"/>
          <ac:picMkLst>
            <pc:docMk/>
            <pc:sldMk cId="1190798057" sldId="4197"/>
            <ac:picMk id="58" creationId="{622DC2E0-311C-6DE4-93FA-2174C9032901}"/>
          </ac:picMkLst>
        </pc:picChg>
        <pc:picChg chg="add mod">
          <ac:chgData name="Mark Wilson" userId="fcf4aa92-b676-44da-800f-4d7a2368bd31" providerId="ADAL" clId="{460F29CE-491F-40AE-8AF4-D7D3123F5CBB}" dt="2024-06-07T08:55:36.824" v="3077" actId="1076"/>
          <ac:picMkLst>
            <pc:docMk/>
            <pc:sldMk cId="1190798057" sldId="4197"/>
            <ac:picMk id="66" creationId="{6C9393E0-D1E7-721E-FB60-7D94FF63A622}"/>
          </ac:picMkLst>
        </pc:picChg>
        <pc:cxnChg chg="add mod">
          <ac:chgData name="Mark Wilson" userId="fcf4aa92-b676-44da-800f-4d7a2368bd31" providerId="ADAL" clId="{460F29CE-491F-40AE-8AF4-D7D3123F5CBB}" dt="2024-06-07T10:01:29.689" v="3637" actId="1035"/>
          <ac:cxnSpMkLst>
            <pc:docMk/>
            <pc:sldMk cId="1190798057" sldId="4197"/>
            <ac:cxnSpMk id="70" creationId="{C2A2F078-FB25-2B56-2A36-9454467B55AE}"/>
          </ac:cxnSpMkLst>
        </pc:cxnChg>
        <pc:cxnChg chg="add mod">
          <ac:chgData name="Mark Wilson" userId="fcf4aa92-b676-44da-800f-4d7a2368bd31" providerId="ADAL" clId="{460F29CE-491F-40AE-8AF4-D7D3123F5CBB}" dt="2024-06-07T10:01:29.689" v="3637" actId="1035"/>
          <ac:cxnSpMkLst>
            <pc:docMk/>
            <pc:sldMk cId="1190798057" sldId="4197"/>
            <ac:cxnSpMk id="72" creationId="{13B53767-8A25-8165-CB4C-B875D1F25B6D}"/>
          </ac:cxnSpMkLst>
        </pc:cxnChg>
        <pc:cxnChg chg="add mod">
          <ac:chgData name="Mark Wilson" userId="fcf4aa92-b676-44da-800f-4d7a2368bd31" providerId="ADAL" clId="{460F29CE-491F-40AE-8AF4-D7D3123F5CBB}" dt="2024-06-07T10:01:29.689" v="3637" actId="1035"/>
          <ac:cxnSpMkLst>
            <pc:docMk/>
            <pc:sldMk cId="1190798057" sldId="4197"/>
            <ac:cxnSpMk id="78" creationId="{88200EBC-1A6F-E7C6-6194-7B595FE5555E}"/>
          </ac:cxnSpMkLst>
        </pc:cxnChg>
        <pc:cxnChg chg="add mod">
          <ac:chgData name="Mark Wilson" userId="fcf4aa92-b676-44da-800f-4d7a2368bd31" providerId="ADAL" clId="{460F29CE-491F-40AE-8AF4-D7D3123F5CBB}" dt="2024-06-07T10:01:29.689" v="3637" actId="1035"/>
          <ac:cxnSpMkLst>
            <pc:docMk/>
            <pc:sldMk cId="1190798057" sldId="4197"/>
            <ac:cxnSpMk id="83" creationId="{F514E18E-C83E-F34E-3C2C-D62B06C84624}"/>
          </ac:cxnSpMkLst>
        </pc:cxnChg>
        <pc:cxnChg chg="add mod">
          <ac:chgData name="Mark Wilson" userId="fcf4aa92-b676-44da-800f-4d7a2368bd31" providerId="ADAL" clId="{460F29CE-491F-40AE-8AF4-D7D3123F5CBB}" dt="2024-06-07T09:29:12.485" v="3249" actId="1076"/>
          <ac:cxnSpMkLst>
            <pc:docMk/>
            <pc:sldMk cId="1190798057" sldId="4197"/>
            <ac:cxnSpMk id="85" creationId="{EABDB2B2-1A25-0421-8D88-3A8084E52714}"/>
          </ac:cxnSpMkLst>
        </pc:cxnChg>
        <pc:cxnChg chg="add mod">
          <ac:chgData name="Mark Wilson" userId="fcf4aa92-b676-44da-800f-4d7a2368bd31" providerId="ADAL" clId="{460F29CE-491F-40AE-8AF4-D7D3123F5CBB}" dt="2024-06-07T09:48:05.058" v="3530" actId="14100"/>
          <ac:cxnSpMkLst>
            <pc:docMk/>
            <pc:sldMk cId="1190798057" sldId="4197"/>
            <ac:cxnSpMk id="90" creationId="{9456D2EB-F95B-42A1-F2F2-1A261080F673}"/>
          </ac:cxnSpMkLst>
        </pc:cxnChg>
        <pc:cxnChg chg="add mod">
          <ac:chgData name="Mark Wilson" userId="fcf4aa92-b676-44da-800f-4d7a2368bd31" providerId="ADAL" clId="{460F29CE-491F-40AE-8AF4-D7D3123F5CBB}" dt="2024-06-07T09:48:49.534" v="3536" actId="1076"/>
          <ac:cxnSpMkLst>
            <pc:docMk/>
            <pc:sldMk cId="1190798057" sldId="4197"/>
            <ac:cxnSpMk id="92" creationId="{15C2D917-717F-7C23-7BA9-8EBB9248EFDE}"/>
          </ac:cxnSpMkLst>
        </pc:cxnChg>
      </pc:sldChg>
      <pc:sldMasterChg chg="delSp modSp mod">
        <pc:chgData name="Mark Wilson" userId="fcf4aa92-b676-44da-800f-4d7a2368bd31" providerId="ADAL" clId="{460F29CE-491F-40AE-8AF4-D7D3123F5CBB}" dt="2024-06-04T09:51:15.123" v="839" actId="478"/>
        <pc:sldMasterMkLst>
          <pc:docMk/>
          <pc:sldMasterMk cId="4093337526" sldId="2147483648"/>
        </pc:sldMasterMkLst>
        <pc:spChg chg="del mod">
          <ac:chgData name="Mark Wilson" userId="fcf4aa92-b676-44da-800f-4d7a2368bd31" providerId="ADAL" clId="{460F29CE-491F-40AE-8AF4-D7D3123F5CBB}" dt="2024-06-04T09:51:12.701" v="837" actId="478"/>
          <ac:spMkLst>
            <pc:docMk/>
            <pc:sldMasterMk cId="4093337526" sldId="2147483648"/>
            <ac:spMk id="6" creationId="{4458CD2F-1DE6-86F9-52AE-E03EC5EAC1AA}"/>
          </ac:spMkLst>
        </pc:spChg>
        <pc:spChg chg="del">
          <ac:chgData name="Mark Wilson" userId="fcf4aa92-b676-44da-800f-4d7a2368bd31" providerId="ADAL" clId="{460F29CE-491F-40AE-8AF4-D7D3123F5CBB}" dt="2024-06-04T09:51:15.123" v="839" actId="478"/>
          <ac:spMkLst>
            <pc:docMk/>
            <pc:sldMasterMk cId="4093337526" sldId="2147483648"/>
            <ac:spMk id="12" creationId="{FFA3E6F2-4C76-2401-F4F0-98AF0A3A891D}"/>
          </ac:spMkLst>
        </pc:spChg>
        <pc:spChg chg="del">
          <ac:chgData name="Mark Wilson" userId="fcf4aa92-b676-44da-800f-4d7a2368bd31" providerId="ADAL" clId="{460F29CE-491F-40AE-8AF4-D7D3123F5CBB}" dt="2024-06-04T09:51:14.016" v="838" actId="478"/>
          <ac:spMkLst>
            <pc:docMk/>
            <pc:sldMasterMk cId="4093337526" sldId="2147483648"/>
            <ac:spMk id="13" creationId="{A28CAFD7-0964-BD66-4B53-4B3BF2BA8B18}"/>
          </ac:spMkLst>
        </pc:spChg>
        <pc:spChg chg="del">
          <ac:chgData name="Mark Wilson" userId="fcf4aa92-b676-44da-800f-4d7a2368bd31" providerId="ADAL" clId="{460F29CE-491F-40AE-8AF4-D7D3123F5CBB}" dt="2024-06-04T09:51:04.246" v="835" actId="478"/>
          <ac:spMkLst>
            <pc:docMk/>
            <pc:sldMasterMk cId="4093337526" sldId="2147483648"/>
            <ac:spMk id="14" creationId="{44EE013C-1D46-8086-60FF-1D5097C6EF53}"/>
          </ac:spMkLst>
        </pc:spChg>
      </pc:sldMasterChg>
    </pc:docChg>
  </pc:docChgLst>
  <pc:docChgLst>
    <pc:chgData name="Mark Wilson" userId="fcf4aa92-b676-44da-800f-4d7a2368bd31" providerId="ADAL" clId="{C51BB4B9-49F7-42A6-AF67-2F44B0B5D315}"/>
    <pc:docChg chg="undo custSel modSld modMainMaster">
      <pc:chgData name="Mark Wilson" userId="fcf4aa92-b676-44da-800f-4d7a2368bd31" providerId="ADAL" clId="{C51BB4B9-49F7-42A6-AF67-2F44B0B5D315}" dt="2024-05-01T08:10:43.655" v="75" actId="20577"/>
      <pc:docMkLst>
        <pc:docMk/>
      </pc:docMkLst>
      <pc:sldChg chg="addSp modSp">
        <pc:chgData name="Mark Wilson" userId="fcf4aa92-b676-44da-800f-4d7a2368bd31" providerId="ADAL" clId="{C51BB4B9-49F7-42A6-AF67-2F44B0B5D315}" dt="2024-05-01T08:08:28.230" v="37"/>
        <pc:sldMkLst>
          <pc:docMk/>
          <pc:sldMk cId="1661679423" sldId="256"/>
        </pc:sldMkLst>
        <pc:spChg chg="add mod">
          <ac:chgData name="Mark Wilson" userId="fcf4aa92-b676-44da-800f-4d7a2368bd31" providerId="ADAL" clId="{C51BB4B9-49F7-42A6-AF67-2F44B0B5D315}" dt="2024-05-01T08:08:28.230" v="37"/>
          <ac:spMkLst>
            <pc:docMk/>
            <pc:sldMk cId="1661679423" sldId="256"/>
            <ac:spMk id="2" creationId="{CA1FAED8-C0FC-14AB-E150-9205924B294D}"/>
          </ac:spMkLst>
        </pc:spChg>
      </pc:sldChg>
      <pc:sldChg chg="addSp modSp mod">
        <pc:chgData name="Mark Wilson" userId="fcf4aa92-b676-44da-800f-4d7a2368bd31" providerId="ADAL" clId="{C51BB4B9-49F7-42A6-AF67-2F44B0B5D315}" dt="2024-05-01T08:10:43.655" v="75" actId="20577"/>
        <pc:sldMkLst>
          <pc:docMk/>
          <pc:sldMk cId="428957963" sldId="258"/>
        </pc:sldMkLst>
        <pc:spChg chg="add mod">
          <ac:chgData name="Mark Wilson" userId="fcf4aa92-b676-44da-800f-4d7a2368bd31" providerId="ADAL" clId="{C51BB4B9-49F7-42A6-AF67-2F44B0B5D315}" dt="2024-05-01T08:10:43.655" v="75" actId="20577"/>
          <ac:spMkLst>
            <pc:docMk/>
            <pc:sldMk cId="428957963" sldId="258"/>
            <ac:spMk id="2" creationId="{28069254-5189-5FCA-9A24-F0427BBBDE8A}"/>
          </ac:spMkLst>
        </pc:spChg>
      </pc:sldChg>
      <pc:sldChg chg="addSp delSp modSp mod">
        <pc:chgData name="Mark Wilson" userId="fcf4aa92-b676-44da-800f-4d7a2368bd31" providerId="ADAL" clId="{C51BB4B9-49F7-42A6-AF67-2F44B0B5D315}" dt="2024-05-01T08:08:22.533" v="35" actId="478"/>
        <pc:sldMkLst>
          <pc:docMk/>
          <pc:sldMk cId="3877641599" sldId="259"/>
        </pc:sldMkLst>
        <pc:spChg chg="add del mod">
          <ac:chgData name="Mark Wilson" userId="fcf4aa92-b676-44da-800f-4d7a2368bd31" providerId="ADAL" clId="{C51BB4B9-49F7-42A6-AF67-2F44B0B5D315}" dt="2024-05-01T08:08:22.533" v="35" actId="478"/>
          <ac:spMkLst>
            <pc:docMk/>
            <pc:sldMk cId="3877641599" sldId="259"/>
            <ac:spMk id="2" creationId="{49F4A35F-EB56-AAF8-C8DD-895CDBAE03E0}"/>
          </ac:spMkLst>
        </pc:spChg>
        <pc:spChg chg="ord">
          <ac:chgData name="Mark Wilson" userId="fcf4aa92-b676-44da-800f-4d7a2368bd31" providerId="ADAL" clId="{C51BB4B9-49F7-42A6-AF67-2F44B0B5D315}" dt="2024-05-01T08:08:04.316" v="33" actId="167"/>
          <ac:spMkLst>
            <pc:docMk/>
            <pc:sldMk cId="3877641599" sldId="259"/>
            <ac:spMk id="15" creationId="{98D05E4C-52C3-0B80-570F-9646D56FD55C}"/>
          </ac:spMkLst>
        </pc:spChg>
        <pc:picChg chg="ord">
          <ac:chgData name="Mark Wilson" userId="fcf4aa92-b676-44da-800f-4d7a2368bd31" providerId="ADAL" clId="{C51BB4B9-49F7-42A6-AF67-2F44B0B5D315}" dt="2024-05-01T08:08:07.992" v="34" actId="167"/>
          <ac:picMkLst>
            <pc:docMk/>
            <pc:sldMk cId="3877641599" sldId="259"/>
            <ac:picMk id="14" creationId="{4427C5FA-6A81-60E2-A01C-4EEF1576697B}"/>
          </ac:picMkLst>
        </pc:picChg>
      </pc:sldChg>
      <pc:sldChg chg="addSp modSp">
        <pc:chgData name="Mark Wilson" userId="fcf4aa92-b676-44da-800f-4d7a2368bd31" providerId="ADAL" clId="{C51BB4B9-49F7-42A6-AF67-2F44B0B5D315}" dt="2024-05-01T08:07:50.325" v="31"/>
        <pc:sldMkLst>
          <pc:docMk/>
          <pc:sldMk cId="3141175098" sldId="274"/>
        </pc:sldMkLst>
        <pc:spChg chg="add mod">
          <ac:chgData name="Mark Wilson" userId="fcf4aa92-b676-44da-800f-4d7a2368bd31" providerId="ADAL" clId="{C51BB4B9-49F7-42A6-AF67-2F44B0B5D315}" dt="2024-05-01T08:07:50.325" v="31"/>
          <ac:spMkLst>
            <pc:docMk/>
            <pc:sldMk cId="3141175098" sldId="274"/>
            <ac:spMk id="3" creationId="{8CF47645-3FB0-99BB-0FF0-9801B089D216}"/>
          </ac:spMkLst>
        </pc:spChg>
      </pc:sldChg>
      <pc:sldChg chg="modSp mod">
        <pc:chgData name="Mark Wilson" userId="fcf4aa92-b676-44da-800f-4d7a2368bd31" providerId="ADAL" clId="{C51BB4B9-49F7-42A6-AF67-2F44B0B5D315}" dt="2024-05-01T08:06:44.462" v="16" actId="1037"/>
        <pc:sldMkLst>
          <pc:docMk/>
          <pc:sldMk cId="675558033" sldId="279"/>
        </pc:sldMkLst>
        <pc:spChg chg="mod">
          <ac:chgData name="Mark Wilson" userId="fcf4aa92-b676-44da-800f-4d7a2368bd31" providerId="ADAL" clId="{C51BB4B9-49F7-42A6-AF67-2F44B0B5D315}" dt="2024-05-01T08:06:44.462" v="16" actId="1037"/>
          <ac:spMkLst>
            <pc:docMk/>
            <pc:sldMk cId="675558033" sldId="279"/>
            <ac:spMk id="2" creationId="{81F90421-2BC9-E661-A659-C0A98DEEDDBB}"/>
          </ac:spMkLst>
        </pc:spChg>
      </pc:sldChg>
      <pc:sldChg chg="addSp modSp">
        <pc:chgData name="Mark Wilson" userId="fcf4aa92-b676-44da-800f-4d7a2368bd31" providerId="ADAL" clId="{C51BB4B9-49F7-42A6-AF67-2F44B0B5D315}" dt="2024-05-01T08:07:48.450" v="30"/>
        <pc:sldMkLst>
          <pc:docMk/>
          <pc:sldMk cId="2422136483" sldId="334"/>
        </pc:sldMkLst>
        <pc:spChg chg="add mod">
          <ac:chgData name="Mark Wilson" userId="fcf4aa92-b676-44da-800f-4d7a2368bd31" providerId="ADAL" clId="{C51BB4B9-49F7-42A6-AF67-2F44B0B5D315}" dt="2024-05-01T08:07:48.450" v="30"/>
          <ac:spMkLst>
            <pc:docMk/>
            <pc:sldMk cId="2422136483" sldId="334"/>
            <ac:spMk id="4" creationId="{EFE1F82D-3991-A76C-B676-BCDC9641E135}"/>
          </ac:spMkLst>
        </pc:spChg>
      </pc:sldChg>
      <pc:sldChg chg="addSp modSp mod modNotes">
        <pc:chgData name="Mark Wilson" userId="fcf4aa92-b676-44da-800f-4d7a2368bd31" providerId="ADAL" clId="{C51BB4B9-49F7-42A6-AF67-2F44B0B5D315}" dt="2024-05-01T08:07:01.411" v="17"/>
        <pc:sldMkLst>
          <pc:docMk/>
          <pc:sldMk cId="2310722517" sldId="494"/>
        </pc:sldMkLst>
        <pc:spChg chg="add mod">
          <ac:chgData name="Mark Wilson" userId="fcf4aa92-b676-44da-800f-4d7a2368bd31" providerId="ADAL" clId="{C51BB4B9-49F7-42A6-AF67-2F44B0B5D315}" dt="2024-05-01T08:07:01.411" v="17"/>
          <ac:spMkLst>
            <pc:docMk/>
            <pc:sldMk cId="2310722517" sldId="494"/>
            <ac:spMk id="4" creationId="{133BD3CB-0FC7-6B6B-32D1-FB780CA9E5D4}"/>
          </ac:spMkLst>
        </pc:spChg>
        <pc:spChg chg="mod">
          <ac:chgData name="Mark Wilson" userId="fcf4aa92-b676-44da-800f-4d7a2368bd31" providerId="ADAL" clId="{C51BB4B9-49F7-42A6-AF67-2F44B0B5D315}" dt="2024-05-01T08:04:37.618" v="11" actId="20577"/>
          <ac:spMkLst>
            <pc:docMk/>
            <pc:sldMk cId="2310722517" sldId="494"/>
            <ac:spMk id="33" creationId="{62D98F94-6A9D-4F80-8CEC-3410FDDF8A4F}"/>
          </ac:spMkLst>
        </pc:spChg>
      </pc:sldChg>
      <pc:sldChg chg="addSp modSp mod">
        <pc:chgData name="Mark Wilson" userId="fcf4aa92-b676-44da-800f-4d7a2368bd31" providerId="ADAL" clId="{C51BB4B9-49F7-42A6-AF67-2F44B0B5D315}" dt="2024-05-01T08:07:16.360" v="21" actId="1038"/>
        <pc:sldMkLst>
          <pc:docMk/>
          <pc:sldMk cId="2184619584" sldId="4175"/>
        </pc:sldMkLst>
        <pc:spChg chg="add mod">
          <ac:chgData name="Mark Wilson" userId="fcf4aa92-b676-44da-800f-4d7a2368bd31" providerId="ADAL" clId="{C51BB4B9-49F7-42A6-AF67-2F44B0B5D315}" dt="2024-05-01T08:07:16.360" v="21" actId="1038"/>
          <ac:spMkLst>
            <pc:docMk/>
            <pc:sldMk cId="2184619584" sldId="4175"/>
            <ac:spMk id="3" creationId="{A99B908F-782D-B628-7E7A-5A5A2314E717}"/>
          </ac:spMkLst>
        </pc:spChg>
      </pc:sldChg>
      <pc:sldChg chg="addSp modSp mod modNotes">
        <pc:chgData name="Mark Wilson" userId="fcf4aa92-b676-44da-800f-4d7a2368bd31" providerId="ADAL" clId="{C51BB4B9-49F7-42A6-AF67-2F44B0B5D315}" dt="2024-05-01T08:10:35.288" v="72" actId="20577"/>
        <pc:sldMkLst>
          <pc:docMk/>
          <pc:sldMk cId="2953334637" sldId="4181"/>
        </pc:sldMkLst>
        <pc:spChg chg="add mod">
          <ac:chgData name="Mark Wilson" userId="fcf4aa92-b676-44da-800f-4d7a2368bd31" providerId="ADAL" clId="{C51BB4B9-49F7-42A6-AF67-2F44B0B5D315}" dt="2024-05-01T08:10:35.288" v="72" actId="20577"/>
          <ac:spMkLst>
            <pc:docMk/>
            <pc:sldMk cId="2953334637" sldId="4181"/>
            <ac:spMk id="2" creationId="{65872FD0-F047-F2E6-E6CF-E879A42CAC3C}"/>
          </ac:spMkLst>
        </pc:spChg>
      </pc:sldChg>
      <pc:sldChg chg="addSp modSp">
        <pc:chgData name="Mark Wilson" userId="fcf4aa92-b676-44da-800f-4d7a2368bd31" providerId="ADAL" clId="{C51BB4B9-49F7-42A6-AF67-2F44B0B5D315}" dt="2024-05-01T08:08:25.869" v="36"/>
        <pc:sldMkLst>
          <pc:docMk/>
          <pc:sldMk cId="2859823206" sldId="4184"/>
        </pc:sldMkLst>
        <pc:spChg chg="add mod">
          <ac:chgData name="Mark Wilson" userId="fcf4aa92-b676-44da-800f-4d7a2368bd31" providerId="ADAL" clId="{C51BB4B9-49F7-42A6-AF67-2F44B0B5D315}" dt="2024-05-01T08:08:25.869" v="36"/>
          <ac:spMkLst>
            <pc:docMk/>
            <pc:sldMk cId="2859823206" sldId="4184"/>
            <ac:spMk id="2" creationId="{E4406570-2699-D6AA-A260-AC95192A5B95}"/>
          </ac:spMkLst>
        </pc:spChg>
      </pc:sldChg>
      <pc:sldChg chg="addSp modSp">
        <pc:chgData name="Mark Wilson" userId="fcf4aa92-b676-44da-800f-4d7a2368bd31" providerId="ADAL" clId="{C51BB4B9-49F7-42A6-AF67-2F44B0B5D315}" dt="2024-05-01T08:07:46.266" v="29"/>
        <pc:sldMkLst>
          <pc:docMk/>
          <pc:sldMk cId="4005708196" sldId="4185"/>
        </pc:sldMkLst>
        <pc:spChg chg="add mod">
          <ac:chgData name="Mark Wilson" userId="fcf4aa92-b676-44da-800f-4d7a2368bd31" providerId="ADAL" clId="{C51BB4B9-49F7-42A6-AF67-2F44B0B5D315}" dt="2024-05-01T08:07:46.266" v="29"/>
          <ac:spMkLst>
            <pc:docMk/>
            <pc:sldMk cId="4005708196" sldId="4185"/>
            <ac:spMk id="2" creationId="{CB5E41A1-DD6F-9C2E-D310-5B2A7E7D11F1}"/>
          </ac:spMkLst>
        </pc:spChg>
      </pc:sldChg>
      <pc:sldChg chg="addSp modSp mod">
        <pc:chgData name="Mark Wilson" userId="fcf4aa92-b676-44da-800f-4d7a2368bd31" providerId="ADAL" clId="{C51BB4B9-49F7-42A6-AF67-2F44B0B5D315}" dt="2024-05-01T08:07:22.141" v="24" actId="1038"/>
        <pc:sldMkLst>
          <pc:docMk/>
          <pc:sldMk cId="269361167" sldId="4186"/>
        </pc:sldMkLst>
        <pc:spChg chg="add mod">
          <ac:chgData name="Mark Wilson" userId="fcf4aa92-b676-44da-800f-4d7a2368bd31" providerId="ADAL" clId="{C51BB4B9-49F7-42A6-AF67-2F44B0B5D315}" dt="2024-05-01T08:07:22.141" v="24" actId="1038"/>
          <ac:spMkLst>
            <pc:docMk/>
            <pc:sldMk cId="269361167" sldId="4186"/>
            <ac:spMk id="2" creationId="{E3ECDA0C-F224-80E1-969B-81178CDFD3D8}"/>
          </ac:spMkLst>
        </pc:spChg>
      </pc:sldChg>
      <pc:sldChg chg="addSp modSp">
        <pc:chgData name="Mark Wilson" userId="fcf4aa92-b676-44da-800f-4d7a2368bd31" providerId="ADAL" clId="{C51BB4B9-49F7-42A6-AF67-2F44B0B5D315}" dt="2024-05-01T08:07:09.501" v="18"/>
        <pc:sldMkLst>
          <pc:docMk/>
          <pc:sldMk cId="2611504546" sldId="4187"/>
        </pc:sldMkLst>
        <pc:spChg chg="add mod">
          <ac:chgData name="Mark Wilson" userId="fcf4aa92-b676-44da-800f-4d7a2368bd31" providerId="ADAL" clId="{C51BB4B9-49F7-42A6-AF67-2F44B0B5D315}" dt="2024-05-01T08:07:09.501" v="18"/>
          <ac:spMkLst>
            <pc:docMk/>
            <pc:sldMk cId="2611504546" sldId="4187"/>
            <ac:spMk id="2" creationId="{0CD2A777-C90D-0977-AB42-F747AEC79688}"/>
          </ac:spMkLst>
        </pc:spChg>
      </pc:sldChg>
      <pc:sldChg chg="addSp modSp mod modNotes">
        <pc:chgData name="Mark Wilson" userId="fcf4aa92-b676-44da-800f-4d7a2368bd31" providerId="ADAL" clId="{C51BB4B9-49F7-42A6-AF67-2F44B0B5D315}" dt="2024-05-01T08:10:28.013" v="69" actId="20577"/>
        <pc:sldMkLst>
          <pc:docMk/>
          <pc:sldMk cId="1599334695" sldId="4188"/>
        </pc:sldMkLst>
        <pc:spChg chg="add mod">
          <ac:chgData name="Mark Wilson" userId="fcf4aa92-b676-44da-800f-4d7a2368bd31" providerId="ADAL" clId="{C51BB4B9-49F7-42A6-AF67-2F44B0B5D315}" dt="2024-05-01T08:10:28.013" v="69" actId="20577"/>
          <ac:spMkLst>
            <pc:docMk/>
            <pc:sldMk cId="1599334695" sldId="4188"/>
            <ac:spMk id="2" creationId="{E77EF332-C766-37F1-BFB2-A41EE79374D6}"/>
          </ac:spMkLst>
        </pc:spChg>
      </pc:sldChg>
      <pc:sldChg chg="addSp delSp modSp mod modNotes">
        <pc:chgData name="Mark Wilson" userId="fcf4aa92-b676-44da-800f-4d7a2368bd31" providerId="ADAL" clId="{C51BB4B9-49F7-42A6-AF67-2F44B0B5D315}" dt="2024-05-01T08:10:17.227" v="66" actId="1038"/>
        <pc:sldMkLst>
          <pc:docMk/>
          <pc:sldMk cId="94224916" sldId="4189"/>
        </pc:sldMkLst>
        <pc:spChg chg="add del mod">
          <ac:chgData name="Mark Wilson" userId="fcf4aa92-b676-44da-800f-4d7a2368bd31" providerId="ADAL" clId="{C51BB4B9-49F7-42A6-AF67-2F44B0B5D315}" dt="2024-05-01T08:07:36.809" v="28" actId="478"/>
          <ac:spMkLst>
            <pc:docMk/>
            <pc:sldMk cId="94224916" sldId="4189"/>
            <ac:spMk id="3" creationId="{708D1715-4E12-12FC-1AB9-5780BEFE9E37}"/>
          </ac:spMkLst>
        </pc:spChg>
        <pc:spChg chg="add mod">
          <ac:chgData name="Mark Wilson" userId="fcf4aa92-b676-44da-800f-4d7a2368bd31" providerId="ADAL" clId="{C51BB4B9-49F7-42A6-AF67-2F44B0B5D315}" dt="2024-05-01T08:10:17.227" v="66" actId="1038"/>
          <ac:spMkLst>
            <pc:docMk/>
            <pc:sldMk cId="94224916" sldId="4189"/>
            <ac:spMk id="4" creationId="{B4C08DA7-E33B-B31C-D098-37D8EDA52E19}"/>
          </ac:spMkLst>
        </pc:spChg>
      </pc:sldChg>
      <pc:sldMasterChg chg="modSldLayout">
        <pc:chgData name="Mark Wilson" userId="fcf4aa92-b676-44da-800f-4d7a2368bd31" providerId="ADAL" clId="{C51BB4B9-49F7-42A6-AF67-2F44B0B5D315}" dt="2024-05-01T08:04:27.121" v="10" actId="478"/>
        <pc:sldMasterMkLst>
          <pc:docMk/>
          <pc:sldMasterMk cId="4093337526" sldId="2147483648"/>
        </pc:sldMasterMkLst>
        <pc:sldLayoutChg chg="addSp delSp mod">
          <pc:chgData name="Mark Wilson" userId="fcf4aa92-b676-44da-800f-4d7a2368bd31" providerId="ADAL" clId="{C51BB4B9-49F7-42A6-AF67-2F44B0B5D315}" dt="2024-05-01T08:04:27.121" v="10" actId="478"/>
          <pc:sldLayoutMkLst>
            <pc:docMk/>
            <pc:sldMasterMk cId="4093337526" sldId="2147483648"/>
            <pc:sldLayoutMk cId="3843921631" sldId="2147483660"/>
          </pc:sldLayoutMkLst>
          <pc:spChg chg="add del">
            <ac:chgData name="Mark Wilson" userId="fcf4aa92-b676-44da-800f-4d7a2368bd31" providerId="ADAL" clId="{C51BB4B9-49F7-42A6-AF67-2F44B0B5D315}" dt="2024-05-01T08:04:27.121" v="10" actId="478"/>
            <ac:spMkLst>
              <pc:docMk/>
              <pc:sldMasterMk cId="4093337526" sldId="2147483648"/>
              <pc:sldLayoutMk cId="3843921631" sldId="2147483660"/>
              <ac:spMk id="4" creationId="{6A2429EE-3298-8849-4990-FAB341850C05}"/>
            </ac:spMkLst>
          </pc:spChg>
        </pc:sldLayoutChg>
        <pc:sldLayoutChg chg="modSp mod">
          <pc:chgData name="Mark Wilson" userId="fcf4aa92-b676-44da-800f-4d7a2368bd31" providerId="ADAL" clId="{C51BB4B9-49F7-42A6-AF67-2F44B0B5D315}" dt="2024-05-01T08:03:38.813" v="3" actId="21"/>
          <pc:sldLayoutMkLst>
            <pc:docMk/>
            <pc:sldMasterMk cId="4093337526" sldId="2147483648"/>
            <pc:sldLayoutMk cId="980668106" sldId="2147483669"/>
          </pc:sldLayoutMkLst>
          <pc:spChg chg="mod">
            <ac:chgData name="Mark Wilson" userId="fcf4aa92-b676-44da-800f-4d7a2368bd31" providerId="ADAL" clId="{C51BB4B9-49F7-42A6-AF67-2F44B0B5D315}" dt="2024-05-01T08:03:38.813" v="3" actId="21"/>
            <ac:spMkLst>
              <pc:docMk/>
              <pc:sldMasterMk cId="4093337526" sldId="2147483648"/>
              <pc:sldLayoutMk cId="980668106" sldId="2147483669"/>
              <ac:spMk id="6" creationId="{77D12E39-124A-D9CE-9892-5C4BDB4614EC}"/>
            </ac:spMkLst>
          </pc:spChg>
        </pc:sldLayoutChg>
        <pc:sldLayoutChg chg="addSp delSp mod">
          <pc:chgData name="Mark Wilson" userId="fcf4aa92-b676-44da-800f-4d7a2368bd31" providerId="ADAL" clId="{C51BB4B9-49F7-42A6-AF67-2F44B0B5D315}" dt="2024-05-01T08:04:26.307" v="9" actId="478"/>
          <pc:sldLayoutMkLst>
            <pc:docMk/>
            <pc:sldMasterMk cId="4093337526" sldId="2147483648"/>
            <pc:sldLayoutMk cId="2945562508" sldId="2147483676"/>
          </pc:sldLayoutMkLst>
          <pc:spChg chg="add del">
            <ac:chgData name="Mark Wilson" userId="fcf4aa92-b676-44da-800f-4d7a2368bd31" providerId="ADAL" clId="{C51BB4B9-49F7-42A6-AF67-2F44B0B5D315}" dt="2024-05-01T08:04:26.307" v="9" actId="478"/>
            <ac:spMkLst>
              <pc:docMk/>
              <pc:sldMasterMk cId="4093337526" sldId="2147483648"/>
              <pc:sldLayoutMk cId="2945562508" sldId="2147483676"/>
              <ac:spMk id="4" creationId="{590E3340-7C68-C939-CDFD-90E6AA40D77D}"/>
            </ac:spMkLst>
          </pc:spChg>
          <pc:spChg chg="add del">
            <ac:chgData name="Mark Wilson" userId="fcf4aa92-b676-44da-800f-4d7a2368bd31" providerId="ADAL" clId="{C51BB4B9-49F7-42A6-AF67-2F44B0B5D315}" dt="2024-05-01T08:04:25.004" v="8" actId="478"/>
            <ac:spMkLst>
              <pc:docMk/>
              <pc:sldMasterMk cId="4093337526" sldId="2147483648"/>
              <pc:sldLayoutMk cId="2945562508" sldId="2147483676"/>
              <ac:spMk id="9" creationId="{A9515F65-B19D-EF48-41F0-CF5704250BD7}"/>
            </ac:spMkLst>
          </pc:spChg>
        </pc:sldLayoutChg>
      </pc:sldMasterChg>
    </pc:docChg>
  </pc:docChgLst>
  <pc:docChgLst>
    <pc:chgData name="Mark Wilson" userId="fcf4aa92-b676-44da-800f-4d7a2368bd31" providerId="ADAL" clId="{5BD82115-8E0D-4766-A61D-7ABC056E6006}"/>
    <pc:docChg chg="undo custSel addSld modSld sldOrd">
      <pc:chgData name="Mark Wilson" userId="fcf4aa92-b676-44da-800f-4d7a2368bd31" providerId="ADAL" clId="{5BD82115-8E0D-4766-A61D-7ABC056E6006}" dt="2024-07-15T15:02:43.922" v="820" actId="20577"/>
      <pc:docMkLst>
        <pc:docMk/>
      </pc:docMkLst>
      <pc:sldChg chg="modSp mod">
        <pc:chgData name="Mark Wilson" userId="fcf4aa92-b676-44da-800f-4d7a2368bd31" providerId="ADAL" clId="{5BD82115-8E0D-4766-A61D-7ABC056E6006}" dt="2024-06-12T15:38:50.137" v="373" actId="20577"/>
        <pc:sldMkLst>
          <pc:docMk/>
          <pc:sldMk cId="1661679423" sldId="256"/>
        </pc:sldMkLst>
        <pc:spChg chg="mod">
          <ac:chgData name="Mark Wilson" userId="fcf4aa92-b676-44da-800f-4d7a2368bd31" providerId="ADAL" clId="{5BD82115-8E0D-4766-A61D-7ABC056E6006}" dt="2024-06-12T15:38:50.137" v="373" actId="20577"/>
          <ac:spMkLst>
            <pc:docMk/>
            <pc:sldMk cId="1661679423" sldId="256"/>
            <ac:spMk id="44" creationId="{DAE5976F-9A7C-1BCE-6226-856470B7464D}"/>
          </ac:spMkLst>
        </pc:spChg>
      </pc:sldChg>
      <pc:sldChg chg="addSp delSp modSp mod ord">
        <pc:chgData name="Mark Wilson" userId="fcf4aa92-b676-44da-800f-4d7a2368bd31" providerId="ADAL" clId="{5BD82115-8E0D-4766-A61D-7ABC056E6006}" dt="2024-07-15T15:02:43.922" v="820" actId="20577"/>
        <pc:sldMkLst>
          <pc:docMk/>
          <pc:sldMk cId="3208410939" sldId="263"/>
        </pc:sldMkLst>
        <pc:spChg chg="add mod">
          <ac:chgData name="Mark Wilson" userId="fcf4aa92-b676-44da-800f-4d7a2368bd31" providerId="ADAL" clId="{5BD82115-8E0D-4766-A61D-7ABC056E6006}" dt="2024-07-12T12:17:54.508" v="397" actId="20577"/>
          <ac:spMkLst>
            <pc:docMk/>
            <pc:sldMk cId="3208410939" sldId="263"/>
            <ac:spMk id="2" creationId="{4F9B65C3-3E41-8029-C10D-7C0EFF1BAA39}"/>
          </ac:spMkLst>
        </pc:spChg>
        <pc:spChg chg="add del">
          <ac:chgData name="Mark Wilson" userId="fcf4aa92-b676-44da-800f-4d7a2368bd31" providerId="ADAL" clId="{5BD82115-8E0D-4766-A61D-7ABC056E6006}" dt="2024-07-12T12:28:48.601" v="458" actId="11529"/>
          <ac:spMkLst>
            <pc:docMk/>
            <pc:sldMk cId="3208410939" sldId="263"/>
            <ac:spMk id="3" creationId="{541F10DD-29BE-24CB-1C10-1205C7A0DB94}"/>
          </ac:spMkLst>
        </pc:spChg>
        <pc:spChg chg="del">
          <ac:chgData name="Mark Wilson" userId="fcf4aa92-b676-44da-800f-4d7a2368bd31" providerId="ADAL" clId="{5BD82115-8E0D-4766-A61D-7ABC056E6006}" dt="2024-07-12T12:42:30.335" v="601" actId="478"/>
          <ac:spMkLst>
            <pc:docMk/>
            <pc:sldMk cId="3208410939" sldId="263"/>
            <ac:spMk id="4" creationId="{81E6DF3D-DCF7-CF67-D30E-DBC54A09241D}"/>
          </ac:spMkLst>
        </pc:spChg>
        <pc:spChg chg="add del mod">
          <ac:chgData name="Mark Wilson" userId="fcf4aa92-b676-44da-800f-4d7a2368bd31" providerId="ADAL" clId="{5BD82115-8E0D-4766-A61D-7ABC056E6006}" dt="2024-07-12T12:49:21.260" v="667" actId="1076"/>
          <ac:spMkLst>
            <pc:docMk/>
            <pc:sldMk cId="3208410939" sldId="263"/>
            <ac:spMk id="5" creationId="{B8F270E6-2B50-C1EA-3783-CC7BD45ACF5E}"/>
          </ac:spMkLst>
        </pc:spChg>
        <pc:spChg chg="del mod">
          <ac:chgData name="Mark Wilson" userId="fcf4aa92-b676-44da-800f-4d7a2368bd31" providerId="ADAL" clId="{5BD82115-8E0D-4766-A61D-7ABC056E6006}" dt="2024-07-12T12:44:31.230" v="615" actId="478"/>
          <ac:spMkLst>
            <pc:docMk/>
            <pc:sldMk cId="3208410939" sldId="263"/>
            <ac:spMk id="6" creationId="{FD69B9F2-B8C7-4355-D8CE-041EA44EF913}"/>
          </ac:spMkLst>
        </pc:spChg>
        <pc:spChg chg="add del mod">
          <ac:chgData name="Mark Wilson" userId="fcf4aa92-b676-44da-800f-4d7a2368bd31" providerId="ADAL" clId="{5BD82115-8E0D-4766-A61D-7ABC056E6006}" dt="2024-07-12T12:36:44.749" v="548" actId="478"/>
          <ac:spMkLst>
            <pc:docMk/>
            <pc:sldMk cId="3208410939" sldId="263"/>
            <ac:spMk id="7" creationId="{CC121074-02F9-79A3-7276-F39657B9B4A8}"/>
          </ac:spMkLst>
        </pc:spChg>
        <pc:spChg chg="add del mod">
          <ac:chgData name="Mark Wilson" userId="fcf4aa92-b676-44da-800f-4d7a2368bd31" providerId="ADAL" clId="{5BD82115-8E0D-4766-A61D-7ABC056E6006}" dt="2024-07-12T12:37:02.841" v="552" actId="478"/>
          <ac:spMkLst>
            <pc:docMk/>
            <pc:sldMk cId="3208410939" sldId="263"/>
            <ac:spMk id="9" creationId="{F7AB00B7-E6D6-5FA1-C13D-47DC0E77DA61}"/>
          </ac:spMkLst>
        </pc:spChg>
        <pc:spChg chg="add del mod">
          <ac:chgData name="Mark Wilson" userId="fcf4aa92-b676-44da-800f-4d7a2368bd31" providerId="ADAL" clId="{5BD82115-8E0D-4766-A61D-7ABC056E6006}" dt="2024-07-12T12:39:45.128" v="595" actId="478"/>
          <ac:spMkLst>
            <pc:docMk/>
            <pc:sldMk cId="3208410939" sldId="263"/>
            <ac:spMk id="12" creationId="{CF054C2A-B38B-C38B-C4FE-B46486D3DC88}"/>
          </ac:spMkLst>
        </pc:spChg>
        <pc:spChg chg="add mod">
          <ac:chgData name="Mark Wilson" userId="fcf4aa92-b676-44da-800f-4d7a2368bd31" providerId="ADAL" clId="{5BD82115-8E0D-4766-A61D-7ABC056E6006}" dt="2024-07-12T15:31:12.868" v="806" actId="1076"/>
          <ac:spMkLst>
            <pc:docMk/>
            <pc:sldMk cId="3208410939" sldId="263"/>
            <ac:spMk id="14" creationId="{2A4E14A1-4DD7-6523-3094-317A0BD73238}"/>
          </ac:spMkLst>
        </pc:spChg>
        <pc:spChg chg="del">
          <ac:chgData name="Mark Wilson" userId="fcf4aa92-b676-44da-800f-4d7a2368bd31" providerId="ADAL" clId="{5BD82115-8E0D-4766-A61D-7ABC056E6006}" dt="2024-07-12T12:17:24.896" v="375" actId="478"/>
          <ac:spMkLst>
            <pc:docMk/>
            <pc:sldMk cId="3208410939" sldId="263"/>
            <ac:spMk id="16" creationId="{F9B4C666-B584-4FF8-DC75-5A943A4A2FB6}"/>
          </ac:spMkLst>
        </pc:spChg>
        <pc:spChg chg="add mod">
          <ac:chgData name="Mark Wilson" userId="fcf4aa92-b676-44da-800f-4d7a2368bd31" providerId="ADAL" clId="{5BD82115-8E0D-4766-A61D-7ABC056E6006}" dt="2024-07-12T15:31:12.868" v="806" actId="1076"/>
          <ac:spMkLst>
            <pc:docMk/>
            <pc:sldMk cId="3208410939" sldId="263"/>
            <ac:spMk id="17" creationId="{25C567C4-B928-03A4-285C-F033422DBDDA}"/>
          </ac:spMkLst>
        </pc:spChg>
        <pc:spChg chg="add mod">
          <ac:chgData name="Mark Wilson" userId="fcf4aa92-b676-44da-800f-4d7a2368bd31" providerId="ADAL" clId="{5BD82115-8E0D-4766-A61D-7ABC056E6006}" dt="2024-07-12T12:50:20.351" v="673"/>
          <ac:spMkLst>
            <pc:docMk/>
            <pc:sldMk cId="3208410939" sldId="263"/>
            <ac:spMk id="18" creationId="{C306858F-F678-DFDB-2273-D6B1E082DEB1}"/>
          </ac:spMkLst>
        </pc:spChg>
        <pc:spChg chg="add mod">
          <ac:chgData name="Mark Wilson" userId="fcf4aa92-b676-44da-800f-4d7a2368bd31" providerId="ADAL" clId="{5BD82115-8E0D-4766-A61D-7ABC056E6006}" dt="2024-07-12T15:31:12.868" v="806" actId="1076"/>
          <ac:spMkLst>
            <pc:docMk/>
            <pc:sldMk cId="3208410939" sldId="263"/>
            <ac:spMk id="19" creationId="{AB1DAB09-E698-D1D9-AF9F-AEA61050010C}"/>
          </ac:spMkLst>
        </pc:spChg>
        <pc:spChg chg="add mod">
          <ac:chgData name="Mark Wilson" userId="fcf4aa92-b676-44da-800f-4d7a2368bd31" providerId="ADAL" clId="{5BD82115-8E0D-4766-A61D-7ABC056E6006}" dt="2024-07-12T15:30:53.118" v="805" actId="571"/>
          <ac:spMkLst>
            <pc:docMk/>
            <pc:sldMk cId="3208410939" sldId="263"/>
            <ac:spMk id="20" creationId="{BFC1A5AA-E1F8-D256-5613-3F334D549202}"/>
          </ac:spMkLst>
        </pc:spChg>
        <pc:spChg chg="add mod">
          <ac:chgData name="Mark Wilson" userId="fcf4aa92-b676-44da-800f-4d7a2368bd31" providerId="ADAL" clId="{5BD82115-8E0D-4766-A61D-7ABC056E6006}" dt="2024-07-12T15:30:53.118" v="805" actId="571"/>
          <ac:spMkLst>
            <pc:docMk/>
            <pc:sldMk cId="3208410939" sldId="263"/>
            <ac:spMk id="21" creationId="{32F00E51-5E75-B50D-1BD8-E66A48D37C48}"/>
          </ac:spMkLst>
        </pc:spChg>
        <pc:spChg chg="add mod">
          <ac:chgData name="Mark Wilson" userId="fcf4aa92-b676-44da-800f-4d7a2368bd31" providerId="ADAL" clId="{5BD82115-8E0D-4766-A61D-7ABC056E6006}" dt="2024-07-12T15:30:53.118" v="805" actId="571"/>
          <ac:spMkLst>
            <pc:docMk/>
            <pc:sldMk cId="3208410939" sldId="263"/>
            <ac:spMk id="22" creationId="{51E91F04-0E1F-E3E5-260C-4C5C620D4A41}"/>
          </ac:spMkLst>
        </pc:spChg>
        <pc:spChg chg="add mod">
          <ac:chgData name="Mark Wilson" userId="fcf4aa92-b676-44da-800f-4d7a2368bd31" providerId="ADAL" clId="{5BD82115-8E0D-4766-A61D-7ABC056E6006}" dt="2024-07-12T15:30:53.118" v="805" actId="571"/>
          <ac:spMkLst>
            <pc:docMk/>
            <pc:sldMk cId="3208410939" sldId="263"/>
            <ac:spMk id="23" creationId="{518BC82F-5E2F-AB41-A4D9-E0384993891D}"/>
          </ac:spMkLst>
        </pc:spChg>
        <pc:spChg chg="add mod">
          <ac:chgData name="Mark Wilson" userId="fcf4aa92-b676-44da-800f-4d7a2368bd31" providerId="ADAL" clId="{5BD82115-8E0D-4766-A61D-7ABC056E6006}" dt="2024-07-12T15:30:53.118" v="805" actId="571"/>
          <ac:spMkLst>
            <pc:docMk/>
            <pc:sldMk cId="3208410939" sldId="263"/>
            <ac:spMk id="24" creationId="{DB3943A9-0CA5-B6C1-3140-F06CC0B97E75}"/>
          </ac:spMkLst>
        </pc:spChg>
        <pc:spChg chg="add mod">
          <ac:chgData name="Mark Wilson" userId="fcf4aa92-b676-44da-800f-4d7a2368bd31" providerId="ADAL" clId="{5BD82115-8E0D-4766-A61D-7ABC056E6006}" dt="2024-07-12T15:30:53.118" v="805" actId="571"/>
          <ac:spMkLst>
            <pc:docMk/>
            <pc:sldMk cId="3208410939" sldId="263"/>
            <ac:spMk id="25" creationId="{7C045C5B-B170-AC73-2ED7-1992FEA8DBC1}"/>
          </ac:spMkLst>
        </pc:spChg>
        <pc:spChg chg="add mod">
          <ac:chgData name="Mark Wilson" userId="fcf4aa92-b676-44da-800f-4d7a2368bd31" providerId="ADAL" clId="{5BD82115-8E0D-4766-A61D-7ABC056E6006}" dt="2024-07-12T15:30:53.118" v="805" actId="571"/>
          <ac:spMkLst>
            <pc:docMk/>
            <pc:sldMk cId="3208410939" sldId="263"/>
            <ac:spMk id="26" creationId="{68B79E87-77B6-EB5A-3E92-0449F16C8D87}"/>
          </ac:spMkLst>
        </pc:spChg>
        <pc:spChg chg="add mod">
          <ac:chgData name="Mark Wilson" userId="fcf4aa92-b676-44da-800f-4d7a2368bd31" providerId="ADAL" clId="{5BD82115-8E0D-4766-A61D-7ABC056E6006}" dt="2024-07-12T15:30:53.118" v="805" actId="571"/>
          <ac:spMkLst>
            <pc:docMk/>
            <pc:sldMk cId="3208410939" sldId="263"/>
            <ac:spMk id="27" creationId="{0E8D6940-603C-1C5F-4F5B-F5732362A156}"/>
          </ac:spMkLst>
        </pc:spChg>
        <pc:spChg chg="add mod">
          <ac:chgData name="Mark Wilson" userId="fcf4aa92-b676-44da-800f-4d7a2368bd31" providerId="ADAL" clId="{5BD82115-8E0D-4766-A61D-7ABC056E6006}" dt="2024-07-12T15:30:53.118" v="805" actId="571"/>
          <ac:spMkLst>
            <pc:docMk/>
            <pc:sldMk cId="3208410939" sldId="263"/>
            <ac:spMk id="28" creationId="{CB75C6D3-1B63-FD45-2A53-82511DA42E58}"/>
          </ac:spMkLst>
        </pc:spChg>
        <pc:spChg chg="add mod">
          <ac:chgData name="Mark Wilson" userId="fcf4aa92-b676-44da-800f-4d7a2368bd31" providerId="ADAL" clId="{5BD82115-8E0D-4766-A61D-7ABC056E6006}" dt="2024-07-12T15:30:53.118" v="805" actId="571"/>
          <ac:spMkLst>
            <pc:docMk/>
            <pc:sldMk cId="3208410939" sldId="263"/>
            <ac:spMk id="29" creationId="{FD55031E-E7A8-62FB-02B5-AEED11D6F4FC}"/>
          </ac:spMkLst>
        </pc:spChg>
        <pc:spChg chg="add mod">
          <ac:chgData name="Mark Wilson" userId="fcf4aa92-b676-44da-800f-4d7a2368bd31" providerId="ADAL" clId="{5BD82115-8E0D-4766-A61D-7ABC056E6006}" dt="2024-07-12T15:30:53.118" v="805" actId="571"/>
          <ac:spMkLst>
            <pc:docMk/>
            <pc:sldMk cId="3208410939" sldId="263"/>
            <ac:spMk id="30" creationId="{166266D9-1362-2F2C-574F-92026A0B9890}"/>
          </ac:spMkLst>
        </pc:spChg>
        <pc:spChg chg="add mod">
          <ac:chgData name="Mark Wilson" userId="fcf4aa92-b676-44da-800f-4d7a2368bd31" providerId="ADAL" clId="{5BD82115-8E0D-4766-A61D-7ABC056E6006}" dt="2024-07-12T15:30:53.118" v="805" actId="571"/>
          <ac:spMkLst>
            <pc:docMk/>
            <pc:sldMk cId="3208410939" sldId="263"/>
            <ac:spMk id="31" creationId="{C989BFD9-D9FD-9C4F-8181-819B479DB01C}"/>
          </ac:spMkLst>
        </pc:spChg>
        <pc:spChg chg="mod">
          <ac:chgData name="Mark Wilson" userId="fcf4aa92-b676-44da-800f-4d7a2368bd31" providerId="ADAL" clId="{5BD82115-8E0D-4766-A61D-7ABC056E6006}" dt="2024-07-12T15:31:12.868" v="806" actId="1076"/>
          <ac:spMkLst>
            <pc:docMk/>
            <pc:sldMk cId="3208410939" sldId="263"/>
            <ac:spMk id="121" creationId="{38D85729-44BF-3B61-A285-1C05ABD8839E}"/>
          </ac:spMkLst>
        </pc:spChg>
        <pc:spChg chg="mod">
          <ac:chgData name="Mark Wilson" userId="fcf4aa92-b676-44da-800f-4d7a2368bd31" providerId="ADAL" clId="{5BD82115-8E0D-4766-A61D-7ABC056E6006}" dt="2024-07-15T12:50:06.809" v="812" actId="1076"/>
          <ac:spMkLst>
            <pc:docMk/>
            <pc:sldMk cId="3208410939" sldId="263"/>
            <ac:spMk id="192" creationId="{FAF545E1-8AF0-C21B-3046-9F905393228C}"/>
          </ac:spMkLst>
        </pc:spChg>
        <pc:spChg chg="mod">
          <ac:chgData name="Mark Wilson" userId="fcf4aa92-b676-44da-800f-4d7a2368bd31" providerId="ADAL" clId="{5BD82115-8E0D-4766-A61D-7ABC056E6006}" dt="2024-07-12T15:31:12.868" v="806" actId="1076"/>
          <ac:spMkLst>
            <pc:docMk/>
            <pc:sldMk cId="3208410939" sldId="263"/>
            <ac:spMk id="193" creationId="{67DA6F2A-6FBB-1B3D-2CC3-F982AC96F8EC}"/>
          </ac:spMkLst>
        </pc:spChg>
        <pc:spChg chg="del">
          <ac:chgData name="Mark Wilson" userId="fcf4aa92-b676-44da-800f-4d7a2368bd31" providerId="ADAL" clId="{5BD82115-8E0D-4766-A61D-7ABC056E6006}" dt="2024-07-12T12:43:02.748" v="606" actId="478"/>
          <ac:spMkLst>
            <pc:docMk/>
            <pc:sldMk cId="3208410939" sldId="263"/>
            <ac:spMk id="194" creationId="{2FC011CA-774F-98AE-338E-FBF1BAB64149}"/>
          </ac:spMkLst>
        </pc:spChg>
        <pc:spChg chg="mod">
          <ac:chgData name="Mark Wilson" userId="fcf4aa92-b676-44da-800f-4d7a2368bd31" providerId="ADAL" clId="{5BD82115-8E0D-4766-A61D-7ABC056E6006}" dt="2024-07-12T15:31:12.868" v="806" actId="1076"/>
          <ac:spMkLst>
            <pc:docMk/>
            <pc:sldMk cId="3208410939" sldId="263"/>
            <ac:spMk id="195" creationId="{6D034668-D2DB-F30E-BEE1-1BF88D2C6F13}"/>
          </ac:spMkLst>
        </pc:spChg>
        <pc:spChg chg="del mod">
          <ac:chgData name="Mark Wilson" userId="fcf4aa92-b676-44da-800f-4d7a2368bd31" providerId="ADAL" clId="{5BD82115-8E0D-4766-A61D-7ABC056E6006}" dt="2024-07-12T12:44:35.115" v="616" actId="478"/>
          <ac:spMkLst>
            <pc:docMk/>
            <pc:sldMk cId="3208410939" sldId="263"/>
            <ac:spMk id="196" creationId="{126F6F23-BDE1-7A53-FB08-97A88DF116E3}"/>
          </ac:spMkLst>
        </pc:spChg>
        <pc:spChg chg="mod">
          <ac:chgData name="Mark Wilson" userId="fcf4aa92-b676-44da-800f-4d7a2368bd31" providerId="ADAL" clId="{5BD82115-8E0D-4766-A61D-7ABC056E6006}" dt="2024-07-12T15:31:12.868" v="806" actId="1076"/>
          <ac:spMkLst>
            <pc:docMk/>
            <pc:sldMk cId="3208410939" sldId="263"/>
            <ac:spMk id="197" creationId="{70FF7D15-5CDB-BE5A-0314-9FD4DC6E9573}"/>
          </ac:spMkLst>
        </pc:spChg>
        <pc:spChg chg="del mod">
          <ac:chgData name="Mark Wilson" userId="fcf4aa92-b676-44da-800f-4d7a2368bd31" providerId="ADAL" clId="{5BD82115-8E0D-4766-A61D-7ABC056E6006}" dt="2024-07-12T12:43:39.884" v="611" actId="478"/>
          <ac:spMkLst>
            <pc:docMk/>
            <pc:sldMk cId="3208410939" sldId="263"/>
            <ac:spMk id="198" creationId="{F0BDB55A-32F3-5173-4232-F00DC4158656}"/>
          </ac:spMkLst>
        </pc:spChg>
        <pc:spChg chg="mod">
          <ac:chgData name="Mark Wilson" userId="fcf4aa92-b676-44da-800f-4d7a2368bd31" providerId="ADAL" clId="{5BD82115-8E0D-4766-A61D-7ABC056E6006}" dt="2024-07-15T15:02:43.922" v="820" actId="20577"/>
          <ac:spMkLst>
            <pc:docMk/>
            <pc:sldMk cId="3208410939" sldId="263"/>
            <ac:spMk id="199" creationId="{1A80DBC8-ECB0-C6F6-5FB8-E19D1BC30E2B}"/>
          </ac:spMkLst>
        </pc:spChg>
        <pc:spChg chg="del mod">
          <ac:chgData name="Mark Wilson" userId="fcf4aa92-b676-44da-800f-4d7a2368bd31" providerId="ADAL" clId="{5BD82115-8E0D-4766-A61D-7ABC056E6006}" dt="2024-07-12T12:44:39.834" v="617" actId="478"/>
          <ac:spMkLst>
            <pc:docMk/>
            <pc:sldMk cId="3208410939" sldId="263"/>
            <ac:spMk id="200" creationId="{BA05CC27-2FFB-156B-907E-A62C6813AF73}"/>
          </ac:spMkLst>
        </pc:spChg>
        <pc:spChg chg="mod">
          <ac:chgData name="Mark Wilson" userId="fcf4aa92-b676-44da-800f-4d7a2368bd31" providerId="ADAL" clId="{5BD82115-8E0D-4766-A61D-7ABC056E6006}" dt="2024-07-15T12:50:10.536" v="813" actId="1076"/>
          <ac:spMkLst>
            <pc:docMk/>
            <pc:sldMk cId="3208410939" sldId="263"/>
            <ac:spMk id="222" creationId="{B778B61A-AFDF-8749-9835-2889DF47F85C}"/>
          </ac:spMkLst>
        </pc:spChg>
        <pc:spChg chg="mod">
          <ac:chgData name="Mark Wilson" userId="fcf4aa92-b676-44da-800f-4d7a2368bd31" providerId="ADAL" clId="{5BD82115-8E0D-4766-A61D-7ABC056E6006}" dt="2024-07-12T15:31:12.868" v="806" actId="1076"/>
          <ac:spMkLst>
            <pc:docMk/>
            <pc:sldMk cId="3208410939" sldId="263"/>
            <ac:spMk id="224" creationId="{2FA87344-E7CB-DFA8-E4AA-A5FC3F995229}"/>
          </ac:spMkLst>
        </pc:spChg>
        <pc:spChg chg="mod">
          <ac:chgData name="Mark Wilson" userId="fcf4aa92-b676-44da-800f-4d7a2368bd31" providerId="ADAL" clId="{5BD82115-8E0D-4766-A61D-7ABC056E6006}" dt="2024-07-12T15:31:12.868" v="806" actId="1076"/>
          <ac:spMkLst>
            <pc:docMk/>
            <pc:sldMk cId="3208410939" sldId="263"/>
            <ac:spMk id="225" creationId="{5A0069C0-012A-F442-63B8-6EE4C4385EFB}"/>
          </ac:spMkLst>
        </pc:spChg>
        <pc:picChg chg="del mod">
          <ac:chgData name="Mark Wilson" userId="fcf4aa92-b676-44da-800f-4d7a2368bd31" providerId="ADAL" clId="{5BD82115-8E0D-4766-A61D-7ABC056E6006}" dt="2024-07-12T12:43:48.623" v="612" actId="478"/>
          <ac:picMkLst>
            <pc:docMk/>
            <pc:sldMk cId="3208410939" sldId="263"/>
            <ac:picMk id="8" creationId="{F3532757-E149-F8A9-6DBA-8BD6624C4980}"/>
          </ac:picMkLst>
        </pc:picChg>
        <pc:picChg chg="del mod">
          <ac:chgData name="Mark Wilson" userId="fcf4aa92-b676-44da-800f-4d7a2368bd31" providerId="ADAL" clId="{5BD82115-8E0D-4766-A61D-7ABC056E6006}" dt="2024-07-12T12:44:16.114" v="613" actId="478"/>
          <ac:picMkLst>
            <pc:docMk/>
            <pc:sldMk cId="3208410939" sldId="263"/>
            <ac:picMk id="10" creationId="{53A1EAC6-58AE-5773-5CB7-E1D7565E328D}"/>
          </ac:picMkLst>
        </pc:picChg>
        <pc:picChg chg="del mod">
          <ac:chgData name="Mark Wilson" userId="fcf4aa92-b676-44da-800f-4d7a2368bd31" providerId="ADAL" clId="{5BD82115-8E0D-4766-A61D-7ABC056E6006}" dt="2024-07-12T12:44:26.407" v="614" actId="478"/>
          <ac:picMkLst>
            <pc:docMk/>
            <pc:sldMk cId="3208410939" sldId="263"/>
            <ac:picMk id="11" creationId="{3A04EA1F-D692-BDC8-E33B-8769AFA349F3}"/>
          </ac:picMkLst>
        </pc:picChg>
        <pc:picChg chg="del">
          <ac:chgData name="Mark Wilson" userId="fcf4aa92-b676-44da-800f-4d7a2368bd31" providerId="ADAL" clId="{5BD82115-8E0D-4766-A61D-7ABC056E6006}" dt="2024-07-12T12:43:27.873" v="609" actId="478"/>
          <ac:picMkLst>
            <pc:docMk/>
            <pc:sldMk cId="3208410939" sldId="263"/>
            <ac:picMk id="13" creationId="{455D57C7-E161-DC94-808A-D635EAB80750}"/>
          </ac:picMkLst>
        </pc:picChg>
        <pc:picChg chg="add del">
          <ac:chgData name="Mark Wilson" userId="fcf4aa92-b676-44da-800f-4d7a2368bd31" providerId="ADAL" clId="{5BD82115-8E0D-4766-A61D-7ABC056E6006}" dt="2024-07-12T12:43:33.976" v="610" actId="478"/>
          <ac:picMkLst>
            <pc:docMk/>
            <pc:sldMk cId="3208410939" sldId="263"/>
            <ac:picMk id="15" creationId="{87F70299-5362-E989-CF9B-910A42A05ACB}"/>
          </ac:picMkLst>
        </pc:picChg>
      </pc:sldChg>
      <pc:sldChg chg="modSp mod">
        <pc:chgData name="Mark Wilson" userId="fcf4aa92-b676-44da-800f-4d7a2368bd31" providerId="ADAL" clId="{5BD82115-8E0D-4766-A61D-7ABC056E6006}" dt="2024-06-10T15:10:38.633" v="351" actId="20577"/>
        <pc:sldMkLst>
          <pc:docMk/>
          <pc:sldMk cId="675558033" sldId="279"/>
        </pc:sldMkLst>
        <pc:spChg chg="mod">
          <ac:chgData name="Mark Wilson" userId="fcf4aa92-b676-44da-800f-4d7a2368bd31" providerId="ADAL" clId="{5BD82115-8E0D-4766-A61D-7ABC056E6006}" dt="2024-06-10T15:09:27.047" v="347" actId="1076"/>
          <ac:spMkLst>
            <pc:docMk/>
            <pc:sldMk cId="675558033" sldId="279"/>
            <ac:spMk id="3" creationId="{F0BA118A-CD54-762F-CBE2-43DB2CD8AEFC}"/>
          </ac:spMkLst>
        </pc:spChg>
        <pc:spChg chg="mod">
          <ac:chgData name="Mark Wilson" userId="fcf4aa92-b676-44da-800f-4d7a2368bd31" providerId="ADAL" clId="{5BD82115-8E0D-4766-A61D-7ABC056E6006}" dt="2024-06-10T15:10:38.633" v="351" actId="20577"/>
          <ac:spMkLst>
            <pc:docMk/>
            <pc:sldMk cId="675558033" sldId="279"/>
            <ac:spMk id="13" creationId="{61CFB242-DB77-2EFD-9DB8-3DE630A7083F}"/>
          </ac:spMkLst>
        </pc:spChg>
      </pc:sldChg>
      <pc:sldChg chg="modSp mod">
        <pc:chgData name="Mark Wilson" userId="fcf4aa92-b676-44da-800f-4d7a2368bd31" providerId="ADAL" clId="{5BD82115-8E0D-4766-A61D-7ABC056E6006}" dt="2024-06-10T15:10:24.532" v="348" actId="1076"/>
        <pc:sldMkLst>
          <pc:docMk/>
          <pc:sldMk cId="94224916" sldId="4189"/>
        </pc:sldMkLst>
        <pc:spChg chg="mod">
          <ac:chgData name="Mark Wilson" userId="fcf4aa92-b676-44da-800f-4d7a2368bd31" providerId="ADAL" clId="{5BD82115-8E0D-4766-A61D-7ABC056E6006}" dt="2024-06-10T15:10:24.532" v="348" actId="1076"/>
          <ac:spMkLst>
            <pc:docMk/>
            <pc:sldMk cId="94224916" sldId="4189"/>
            <ac:spMk id="34" creationId="{CFE29109-0255-2B65-DC27-AE96704C9BD1}"/>
          </ac:spMkLst>
        </pc:spChg>
      </pc:sldChg>
      <pc:sldChg chg="modSp mod">
        <pc:chgData name="Mark Wilson" userId="fcf4aa92-b676-44da-800f-4d7a2368bd31" providerId="ADAL" clId="{5BD82115-8E0D-4766-A61D-7ABC056E6006}" dt="2024-06-10T15:05:29.714" v="19" actId="20577"/>
        <pc:sldMkLst>
          <pc:docMk/>
          <pc:sldMk cId="1190798057" sldId="4197"/>
        </pc:sldMkLst>
        <pc:spChg chg="mod">
          <ac:chgData name="Mark Wilson" userId="fcf4aa92-b676-44da-800f-4d7a2368bd31" providerId="ADAL" clId="{5BD82115-8E0D-4766-A61D-7ABC056E6006}" dt="2024-06-10T15:05:29.714" v="19" actId="20577"/>
          <ac:spMkLst>
            <pc:docMk/>
            <pc:sldMk cId="1190798057" sldId="4197"/>
            <ac:spMk id="68" creationId="{7BDA19AB-3890-6F64-19A4-C08AD489C6EE}"/>
          </ac:spMkLst>
        </pc:spChg>
      </pc:sldChg>
      <pc:sldChg chg="add">
        <pc:chgData name="Mark Wilson" userId="fcf4aa92-b676-44da-800f-4d7a2368bd31" providerId="ADAL" clId="{5BD82115-8E0D-4766-A61D-7ABC056E6006}" dt="2024-07-12T12:16:34.513" v="374" actId="2890"/>
        <pc:sldMkLst>
          <pc:docMk/>
          <pc:sldMk cId="3455918096" sldId="419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1CD5482-D8F4-C6F1-C9FB-1C2DFAEC980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E2CB6A-856A-E196-B61A-E697E83533E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B9343-680D-408D-BDFF-6B55BC175049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D0E8A8-8656-457E-2CFB-867464611D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7E1891-9320-B65B-4C37-EB07B07031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C823CC-A1B9-462E-8EB6-35576BE7B2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0209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2D5C1-DEEE-4DCF-B277-F3ED542377ED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116C01-F5DD-4782-9521-ADC2ED02D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701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AAC767-366D-4ECF-A6F1-3F953A2B992D}" type="slidenum">
              <a:rPr lang="en-ID" smtClean="0"/>
              <a:t>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25997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AAC767-366D-4ECF-A6F1-3F953A2B992D}" type="slidenum">
              <a:rPr lang="en-ID" smtClean="0"/>
              <a:t>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66207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65167-A971-90FB-336B-97F72D0B68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16C01-F5DD-4782-9521-ADC2ED02DD0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158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BD321-E1D9-0154-2371-21AD7A00F0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16C01-F5DD-4782-9521-ADC2ED02DD0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73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D432B3-4D65-BDF2-42DE-6E79B0225F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16C01-F5DD-4782-9521-ADC2ED02DD0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194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B98574-7076-37BA-1A57-F0DF144C7C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16C01-F5DD-4782-9521-ADC2ED02DD0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41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rningpossibilities.com/" TargetMode="External"/><Relationship Id="rId2" Type="http://schemas.openxmlformats.org/officeDocument/2006/relationships/hyperlink" Target="mailto:Mehool.Sanghrajka@lpplus.com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in a classroom&#10;&#10;Description automatically generated">
            <a:extLst>
              <a:ext uri="{FF2B5EF4-FFF2-40B4-BE49-F238E27FC236}">
                <a16:creationId xmlns:a16="http://schemas.microsoft.com/office/drawing/2014/main" id="{A8A5EC9B-D189-165E-8DFB-8479BBC353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6" b="11923"/>
          <a:stretch/>
        </p:blipFill>
        <p:spPr>
          <a:xfrm>
            <a:off x="523874" y="442912"/>
            <a:ext cx="11144249" cy="59721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70479F-7F5C-EB87-251D-F7BB7826FA0A}"/>
              </a:ext>
            </a:extLst>
          </p:cNvPr>
          <p:cNvSpPr/>
          <p:nvPr userDrawn="1"/>
        </p:nvSpPr>
        <p:spPr>
          <a:xfrm>
            <a:off x="523875" y="442912"/>
            <a:ext cx="11144250" cy="5972175"/>
          </a:xfrm>
          <a:prstGeom prst="rect">
            <a:avLst/>
          </a:prstGeom>
          <a:solidFill>
            <a:srgbClr val="163D57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454EE-0FD8-6ED1-AC4F-52B08F6D7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57FE-6478-4BB4-A3E0-D5CE25B8717D}" type="datetimeFigureOut">
              <a:rPr lang="en-US" smtClean="0"/>
              <a:t>7/15/2024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12E39-124A-D9CE-9892-5C4BDB461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9136" y="6427621"/>
            <a:ext cx="374944" cy="269630"/>
          </a:xfrm>
          <a:prstGeom prst="rect">
            <a:avLst/>
          </a:prstGeom>
        </p:spPr>
        <p:txBody>
          <a:bodyPr/>
          <a:lstStyle/>
          <a:p>
            <a:fld id="{DC16112A-9BB9-4B58-A8F9-73363C24BB8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5F2006C-2864-456C-4597-C5079D1DC387}"/>
              </a:ext>
            </a:extLst>
          </p:cNvPr>
          <p:cNvSpPr txBox="1">
            <a:spLocks/>
          </p:cNvSpPr>
          <p:nvPr userDrawn="1"/>
        </p:nvSpPr>
        <p:spPr>
          <a:xfrm>
            <a:off x="1378665" y="2160612"/>
            <a:ext cx="9144000" cy="1268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Latha" panose="020B0604020202020204" pitchFamily="34" charset="0"/>
                <a:ea typeface="+mj-ea"/>
                <a:cs typeface="Latha" panose="020B0604020202020204" pitchFamily="34" charset="0"/>
              </a:defRPr>
            </a:lvl1pPr>
          </a:lstStyle>
          <a:p>
            <a:r>
              <a:rPr lang="en-US" dirty="0"/>
              <a:t>   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B30B1F01-E679-CAC1-4D7E-C8485AE052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66508" y="6435979"/>
            <a:ext cx="2787973" cy="34254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0C31213-CADF-2289-4150-A5A0384C228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34657" y="1553428"/>
            <a:ext cx="4772427" cy="58629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874282E-E3F6-3427-60F2-F16FFB600F96}"/>
              </a:ext>
            </a:extLst>
          </p:cNvPr>
          <p:cNvSpPr txBox="1">
            <a:spLocks/>
          </p:cNvSpPr>
          <p:nvPr userDrawn="1"/>
        </p:nvSpPr>
        <p:spPr>
          <a:xfrm>
            <a:off x="1602724" y="1272919"/>
            <a:ext cx="9144000" cy="1268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Latha" panose="020B0604020202020204" pitchFamily="34" charset="0"/>
                <a:ea typeface="+mj-ea"/>
                <a:cs typeface="Latha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B9AE53C-9F23-3709-2223-8292691251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4657" y="2368772"/>
            <a:ext cx="4413088" cy="79359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800">
                <a:solidFill>
                  <a:schemeClr val="bg1"/>
                </a:solidFill>
                <a:latin typeface="Lato Black" panose="020F0A02020204030203" pitchFamily="34" charset="0"/>
              </a:defRPr>
            </a:lvl1pPr>
          </a:lstStyle>
          <a:p>
            <a:pPr lvl="0"/>
            <a:r>
              <a:rPr lang="en-US" dirty="0"/>
              <a:t>An industry leading, full service data collection and analysis tool, that is secure, scalable and rapid.  </a:t>
            </a:r>
          </a:p>
          <a:p>
            <a:pPr lvl="0"/>
            <a:endParaRPr lang="en-US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E337A71F-28ED-1B19-FC1A-01CD06702E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19742" y="0"/>
            <a:ext cx="5772261" cy="6858001"/>
          </a:xfrm>
          <a:custGeom>
            <a:avLst/>
            <a:gdLst>
              <a:gd name="connsiteX0" fmla="*/ 3040754 w 5772261"/>
              <a:gd name="connsiteY0" fmla="*/ 0 h 6858001"/>
              <a:gd name="connsiteX1" fmla="*/ 5772261 w 5772261"/>
              <a:gd name="connsiteY1" fmla="*/ 0 h 6858001"/>
              <a:gd name="connsiteX2" fmla="*/ 5772261 w 5772261"/>
              <a:gd name="connsiteY2" fmla="*/ 6858001 h 6858001"/>
              <a:gd name="connsiteX3" fmla="*/ 1761981 w 5772261"/>
              <a:gd name="connsiteY3" fmla="*/ 6858001 h 6858001"/>
              <a:gd name="connsiteX4" fmla="*/ 1682948 w 5772261"/>
              <a:gd name="connsiteY4" fmla="*/ 6759272 h 6858001"/>
              <a:gd name="connsiteX5" fmla="*/ 1543813 w 5772261"/>
              <a:gd name="connsiteY5" fmla="*/ 6544126 h 6858001"/>
              <a:gd name="connsiteX6" fmla="*/ 335720 w 5772261"/>
              <a:gd name="connsiteY6" fmla="*/ 4451648 h 6858001"/>
              <a:gd name="connsiteX7" fmla="*/ 1251780 w 5772261"/>
              <a:gd name="connsiteY7" fmla="*/ 1032865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72261" h="6858001">
                <a:moveTo>
                  <a:pt x="3040754" y="0"/>
                </a:moveTo>
                <a:lnTo>
                  <a:pt x="5772261" y="0"/>
                </a:lnTo>
                <a:lnTo>
                  <a:pt x="5772261" y="6858001"/>
                </a:lnTo>
                <a:lnTo>
                  <a:pt x="1761981" y="6858001"/>
                </a:lnTo>
                <a:lnTo>
                  <a:pt x="1682948" y="6759272"/>
                </a:lnTo>
                <a:cubicBezTo>
                  <a:pt x="1633481" y="6690681"/>
                  <a:pt x="1587007" y="6618940"/>
                  <a:pt x="1543813" y="6544126"/>
                </a:cubicBezTo>
                <a:lnTo>
                  <a:pt x="335720" y="4451648"/>
                </a:lnTo>
                <a:cubicBezTo>
                  <a:pt x="-355388" y="3254614"/>
                  <a:pt x="54746" y="1723973"/>
                  <a:pt x="1251780" y="103286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2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17AD5A4-8883-A460-39CB-354761F3E028}"/>
              </a:ext>
            </a:extLst>
          </p:cNvPr>
          <p:cNvSpPr/>
          <p:nvPr userDrawn="1"/>
        </p:nvSpPr>
        <p:spPr>
          <a:xfrm>
            <a:off x="0" y="-123825"/>
            <a:ext cx="12192000" cy="1790700"/>
          </a:xfrm>
          <a:prstGeom prst="rect">
            <a:avLst/>
          </a:prstGeom>
          <a:solidFill>
            <a:srgbClr val="163D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BAA188-31DA-14E7-7225-A80F5B421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713" y="878464"/>
            <a:ext cx="4805646" cy="234382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  <a:latin typeface="Lato Light" panose="020F03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FCAC32-16EF-D3F1-73C1-A2D122C7E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57FE-6478-4BB4-A3E0-D5CE25B8717D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62CEC4-14A2-0496-BE89-2AAED795A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878A1F-7004-C3D5-C3F6-2D247BF57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9136" y="6427621"/>
            <a:ext cx="374944" cy="269630"/>
          </a:xfrm>
          <a:prstGeom prst="rect">
            <a:avLst/>
          </a:prstGeom>
        </p:spPr>
        <p:txBody>
          <a:bodyPr/>
          <a:lstStyle/>
          <a:p>
            <a:fld id="{DC16112A-9BB9-4B58-A8F9-73363C24BB8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E3AE6A1-9279-75F9-7007-4E6A26B57A25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377008" y="345514"/>
            <a:ext cx="6232862" cy="8520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5843504-347F-B24F-9670-3F7FFB3FC10E}"/>
              </a:ext>
            </a:extLst>
          </p:cNvPr>
          <p:cNvSpPr txBox="1">
            <a:spLocks/>
          </p:cNvSpPr>
          <p:nvPr userDrawn="1"/>
        </p:nvSpPr>
        <p:spPr>
          <a:xfrm>
            <a:off x="758713" y="316188"/>
            <a:ext cx="1527287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>
                <a:solidFill>
                  <a:srgbClr val="8AC819"/>
                </a:solidFill>
                <a:latin typeface="Lato" panose="020F0502020204030203" pitchFamily="34" charset="0"/>
              </a:rPr>
              <a:t>LP+</a:t>
            </a:r>
            <a:r>
              <a:rPr lang="en-GB" sz="3200" b="1">
                <a:solidFill>
                  <a:schemeClr val="bg1"/>
                </a:solidFill>
                <a:latin typeface="Lato" panose="020F0502020204030203" pitchFamily="34" charset="0"/>
              </a:rPr>
              <a:t>365</a:t>
            </a:r>
            <a:endParaRPr lang="en-GB" sz="3200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ADECA25-B968-927B-6249-12DD9547AC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86247"/>
            <a:ext cx="5181600" cy="41907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920E0DE1-F606-997F-883D-EBBCEF273C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86247"/>
            <a:ext cx="5181600" cy="41907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529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17AD5A4-8883-A460-39CB-354761F3E028}"/>
              </a:ext>
            </a:extLst>
          </p:cNvPr>
          <p:cNvSpPr/>
          <p:nvPr userDrawn="1"/>
        </p:nvSpPr>
        <p:spPr>
          <a:xfrm>
            <a:off x="0" y="-123825"/>
            <a:ext cx="12192000" cy="1790700"/>
          </a:xfrm>
          <a:prstGeom prst="rect">
            <a:avLst/>
          </a:prstGeom>
          <a:solidFill>
            <a:srgbClr val="163D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BAA188-31DA-14E7-7225-A80F5B421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713" y="848186"/>
            <a:ext cx="3891246" cy="26466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  <a:latin typeface="Lato Light" panose="020F03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FCAC32-16EF-D3F1-73C1-A2D122C7E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57FE-6478-4BB4-A3E0-D5CE25B8717D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62CEC4-14A2-0496-BE89-2AAED795A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878A1F-7004-C3D5-C3F6-2D247BF57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9136" y="6427621"/>
            <a:ext cx="374944" cy="269630"/>
          </a:xfrm>
          <a:prstGeom prst="rect">
            <a:avLst/>
          </a:prstGeom>
        </p:spPr>
        <p:txBody>
          <a:bodyPr/>
          <a:lstStyle/>
          <a:p>
            <a:fld id="{DC16112A-9BB9-4B58-A8F9-73363C24BB8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E3AE6A1-9279-75F9-7007-4E6A26B57A25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377008" y="345514"/>
            <a:ext cx="6232862" cy="8520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ADECA25-B968-927B-6249-12DD9547AC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86247"/>
            <a:ext cx="10545880" cy="41907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2F56D28-B22D-5034-3468-A7D730341C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0393" y="94775"/>
            <a:ext cx="2153623" cy="26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32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17AD5A4-8883-A460-39CB-354761F3E028}"/>
              </a:ext>
            </a:extLst>
          </p:cNvPr>
          <p:cNvSpPr/>
          <p:nvPr userDrawn="1"/>
        </p:nvSpPr>
        <p:spPr>
          <a:xfrm>
            <a:off x="0" y="-123825"/>
            <a:ext cx="12192000" cy="1790700"/>
          </a:xfrm>
          <a:prstGeom prst="rect">
            <a:avLst/>
          </a:prstGeom>
          <a:solidFill>
            <a:srgbClr val="163D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BAA188-31DA-14E7-7225-A80F5B421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713" y="848186"/>
            <a:ext cx="3891246" cy="26466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  <a:latin typeface="Lato Light" panose="020F03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FCAC32-16EF-D3F1-73C1-A2D122C7E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57FE-6478-4BB4-A3E0-D5CE25B8717D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62CEC4-14A2-0496-BE89-2AAED795A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878A1F-7004-C3D5-C3F6-2D247BF57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9136" y="6427621"/>
            <a:ext cx="374944" cy="269630"/>
          </a:xfrm>
          <a:prstGeom prst="rect">
            <a:avLst/>
          </a:prstGeom>
        </p:spPr>
        <p:txBody>
          <a:bodyPr/>
          <a:lstStyle/>
          <a:p>
            <a:fld id="{DC16112A-9BB9-4B58-A8F9-73363C24BB8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E3AE6A1-9279-75F9-7007-4E6A26B57A25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377008" y="345514"/>
            <a:ext cx="6232862" cy="8520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5843504-347F-B24F-9670-3F7FFB3FC10E}"/>
              </a:ext>
            </a:extLst>
          </p:cNvPr>
          <p:cNvSpPr txBox="1">
            <a:spLocks/>
          </p:cNvSpPr>
          <p:nvPr userDrawn="1"/>
        </p:nvSpPr>
        <p:spPr>
          <a:xfrm>
            <a:off x="758713" y="316188"/>
            <a:ext cx="1527287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>
                <a:solidFill>
                  <a:srgbClr val="8AC819"/>
                </a:solidFill>
                <a:latin typeface="Lato" panose="020F0502020204030203" pitchFamily="34" charset="0"/>
              </a:rPr>
              <a:t>LP+</a:t>
            </a:r>
            <a:r>
              <a:rPr lang="en-GB" sz="3200" b="1">
                <a:solidFill>
                  <a:schemeClr val="bg1"/>
                </a:solidFill>
                <a:latin typeface="Lato" panose="020F0502020204030203" pitchFamily="34" charset="0"/>
              </a:rPr>
              <a:t>365</a:t>
            </a:r>
            <a:endParaRPr lang="en-GB" sz="3200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ADECA25-B968-927B-6249-12DD9547AC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86247"/>
            <a:ext cx="10545880" cy="41907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7492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874800-E34C-1ED6-7193-C4546B7C3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57FE-6478-4BB4-A3E0-D5CE25B8717D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DC72DA-40E6-2533-6348-DD2F81CEBE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09136" y="6427621"/>
            <a:ext cx="374944" cy="269630"/>
          </a:xfrm>
          <a:prstGeom prst="rect">
            <a:avLst/>
          </a:prstGeom>
        </p:spPr>
        <p:txBody>
          <a:bodyPr/>
          <a:lstStyle/>
          <a:p>
            <a:fld id="{DC16112A-9BB9-4B58-A8F9-73363C24BB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ADAF2B-554B-3AE2-4BA8-FCF948294E4C}"/>
              </a:ext>
            </a:extLst>
          </p:cNvPr>
          <p:cNvSpPr/>
          <p:nvPr userDrawn="1"/>
        </p:nvSpPr>
        <p:spPr>
          <a:xfrm>
            <a:off x="0" y="0"/>
            <a:ext cx="4051300" cy="6869972"/>
          </a:xfrm>
          <a:prstGeom prst="rect">
            <a:avLst/>
          </a:prstGeom>
          <a:solidFill>
            <a:srgbClr val="163D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F001E97-3DDE-E131-7DD3-EC8D4B6D663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68913" y="327025"/>
            <a:ext cx="6181725" cy="5837238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1F583C-E329-7357-7699-D44FF6D155F7}"/>
              </a:ext>
            </a:extLst>
          </p:cNvPr>
          <p:cNvSpPr/>
          <p:nvPr userDrawn="1"/>
        </p:nvSpPr>
        <p:spPr>
          <a:xfrm>
            <a:off x="0" y="-38270"/>
            <a:ext cx="4051300" cy="6869972"/>
          </a:xfrm>
          <a:prstGeom prst="rect">
            <a:avLst/>
          </a:prstGeom>
          <a:solidFill>
            <a:srgbClr val="163D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C9B0483-ACA9-0383-47AE-4E6E19C0F5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1975" y="2029225"/>
            <a:ext cx="2732088" cy="901700"/>
          </a:xfrm>
        </p:spPr>
        <p:txBody>
          <a:bodyPr>
            <a:normAutofit/>
          </a:bodyPr>
          <a:lstStyle>
            <a:lvl1pPr marL="0" indent="0">
              <a:buNone/>
              <a:defRPr sz="5400" b="1">
                <a:solidFill>
                  <a:srgbClr val="8AC819"/>
                </a:solidFill>
                <a:latin typeface="Lato" panose="020F050202020403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47A841A5-8601-4F25-2DCC-0E2EBC155B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1975" y="3396716"/>
            <a:ext cx="2732088" cy="901700"/>
          </a:xfrm>
        </p:spPr>
        <p:txBody>
          <a:bodyPr>
            <a:norm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956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8A8F444-32F8-CBBB-DEA2-A732328A38C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8204" y="393993"/>
            <a:ext cx="11144250" cy="59721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515F65-B19D-EF48-41F0-CF5704250BD7}"/>
              </a:ext>
            </a:extLst>
          </p:cNvPr>
          <p:cNvSpPr/>
          <p:nvPr userDrawn="1"/>
        </p:nvSpPr>
        <p:spPr>
          <a:xfrm>
            <a:off x="519546" y="393993"/>
            <a:ext cx="11144250" cy="5972175"/>
          </a:xfrm>
          <a:prstGeom prst="rect">
            <a:avLst/>
          </a:prstGeom>
          <a:solidFill>
            <a:srgbClr val="97CA3D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B0E57A-56CA-C82D-EBCF-D3B8702FD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57FE-6478-4BB4-A3E0-D5CE25B8717D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0E3340-7C68-C939-CDFD-90E6AA40D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9136" y="6427621"/>
            <a:ext cx="374944" cy="269630"/>
          </a:xfrm>
          <a:prstGeom prst="rect">
            <a:avLst/>
          </a:prstGeom>
        </p:spPr>
        <p:txBody>
          <a:bodyPr/>
          <a:lstStyle/>
          <a:p>
            <a:fld id="{DC16112A-9BB9-4B58-A8F9-73363C24BB8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C3111C-5462-D6C5-5ECE-ED400A9BF868}"/>
              </a:ext>
            </a:extLst>
          </p:cNvPr>
          <p:cNvSpPr/>
          <p:nvPr userDrawn="1"/>
        </p:nvSpPr>
        <p:spPr>
          <a:xfrm>
            <a:off x="5932627" y="3447154"/>
            <a:ext cx="5731168" cy="2170920"/>
          </a:xfrm>
          <a:prstGeom prst="rect">
            <a:avLst/>
          </a:prstGeom>
          <a:solidFill>
            <a:srgbClr val="163D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538856A-E5C6-BD50-58FF-2408A212FC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64288" y="4093497"/>
            <a:ext cx="4989512" cy="878234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bg1"/>
                </a:solidFill>
                <a:latin typeface="Lato  "/>
              </a:defRPr>
            </a:lvl1pPr>
            <a:lvl2pPr algn="ctr">
              <a:defRPr sz="5400" b="1">
                <a:solidFill>
                  <a:schemeClr val="bg1"/>
                </a:solidFill>
                <a:latin typeface="Lato Light" panose="020F0302020204030203" pitchFamily="34" charset="0"/>
              </a:defRPr>
            </a:lvl2pPr>
            <a:lvl3pPr algn="ctr">
              <a:defRPr sz="5400" b="1">
                <a:solidFill>
                  <a:schemeClr val="bg1"/>
                </a:solidFill>
                <a:latin typeface="Lato Light" panose="020F0302020204030203" pitchFamily="34" charset="0"/>
              </a:defRPr>
            </a:lvl3pPr>
            <a:lvl4pPr algn="ctr">
              <a:defRPr sz="5400" b="1">
                <a:solidFill>
                  <a:schemeClr val="bg1"/>
                </a:solidFill>
                <a:latin typeface="Lato Light" panose="020F0302020204030203" pitchFamily="34" charset="0"/>
              </a:defRPr>
            </a:lvl4pPr>
            <a:lvl5pPr algn="ctr">
              <a:defRPr sz="5400" b="1">
                <a:solidFill>
                  <a:schemeClr val="bg1"/>
                </a:solidFill>
                <a:latin typeface="Lato Light" panose="020F0302020204030203" pitchFamily="34" charset="0"/>
              </a:defRPr>
            </a:lvl5pPr>
          </a:lstStyle>
          <a:p>
            <a:pPr lvl="0"/>
            <a:r>
              <a:rPr lang="en-US" dirty="0"/>
              <a:t>Tile</a:t>
            </a:r>
          </a:p>
        </p:txBody>
      </p:sp>
    </p:spTree>
    <p:extLst>
      <p:ext uri="{BB962C8B-B14F-4D97-AF65-F5344CB8AC3E}">
        <p14:creationId xmlns:p14="http://schemas.microsoft.com/office/powerpoint/2010/main" val="1757136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in a classroom&#10;&#10;Description automatically generated">
            <a:extLst>
              <a:ext uri="{FF2B5EF4-FFF2-40B4-BE49-F238E27FC236}">
                <a16:creationId xmlns:a16="http://schemas.microsoft.com/office/drawing/2014/main" id="{DE6B196C-9422-1B18-F6B6-91E65A35BE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09"/>
          <a:stretch/>
        </p:blipFill>
        <p:spPr>
          <a:xfrm>
            <a:off x="528204" y="387577"/>
            <a:ext cx="11135591" cy="597859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9515F65-B19D-EF48-41F0-CF5704250BD7}"/>
              </a:ext>
            </a:extLst>
          </p:cNvPr>
          <p:cNvSpPr/>
          <p:nvPr userDrawn="1"/>
        </p:nvSpPr>
        <p:spPr>
          <a:xfrm>
            <a:off x="528205" y="381505"/>
            <a:ext cx="11135591" cy="5984663"/>
          </a:xfrm>
          <a:prstGeom prst="rect">
            <a:avLst/>
          </a:prstGeom>
          <a:solidFill>
            <a:srgbClr val="97CA3D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B0E57A-56CA-C82D-EBCF-D3B8702FD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57FE-6478-4BB4-A3E0-D5CE25B8717D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0E3340-7C68-C939-CDFD-90E6AA40D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9136" y="6427621"/>
            <a:ext cx="374944" cy="269630"/>
          </a:xfrm>
          <a:prstGeom prst="rect">
            <a:avLst/>
          </a:prstGeom>
        </p:spPr>
        <p:txBody>
          <a:bodyPr/>
          <a:lstStyle/>
          <a:p>
            <a:fld id="{DC16112A-9BB9-4B58-A8F9-73363C24BB8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C3111C-5462-D6C5-5ECE-ED400A9BF868}"/>
              </a:ext>
            </a:extLst>
          </p:cNvPr>
          <p:cNvSpPr/>
          <p:nvPr userDrawn="1"/>
        </p:nvSpPr>
        <p:spPr>
          <a:xfrm>
            <a:off x="5932627" y="3429000"/>
            <a:ext cx="5731168" cy="2170920"/>
          </a:xfrm>
          <a:prstGeom prst="rect">
            <a:avLst/>
          </a:prstGeom>
          <a:solidFill>
            <a:srgbClr val="163D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538856A-E5C6-BD50-58FF-2408A212FC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64288" y="4498337"/>
            <a:ext cx="4989512" cy="878234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bg1"/>
                </a:solidFill>
                <a:latin typeface="Lato  "/>
              </a:defRPr>
            </a:lvl1pPr>
            <a:lvl2pPr algn="ctr">
              <a:defRPr sz="5400" b="1">
                <a:solidFill>
                  <a:schemeClr val="bg1"/>
                </a:solidFill>
                <a:latin typeface="Lato Light" panose="020F0302020204030203" pitchFamily="34" charset="0"/>
              </a:defRPr>
            </a:lvl2pPr>
            <a:lvl3pPr algn="ctr">
              <a:defRPr sz="5400" b="1">
                <a:solidFill>
                  <a:schemeClr val="bg1"/>
                </a:solidFill>
                <a:latin typeface="Lato Light" panose="020F0302020204030203" pitchFamily="34" charset="0"/>
              </a:defRPr>
            </a:lvl3pPr>
            <a:lvl4pPr algn="ctr">
              <a:defRPr sz="5400" b="1">
                <a:solidFill>
                  <a:schemeClr val="bg1"/>
                </a:solidFill>
                <a:latin typeface="Lato Light" panose="020F0302020204030203" pitchFamily="34" charset="0"/>
              </a:defRPr>
            </a:lvl4pPr>
            <a:lvl5pPr algn="ctr">
              <a:defRPr sz="5400" b="1">
                <a:solidFill>
                  <a:schemeClr val="bg1"/>
                </a:solidFill>
                <a:latin typeface="Lato Light" panose="020F0302020204030203" pitchFamily="34" charset="0"/>
              </a:defRPr>
            </a:lvl5pPr>
          </a:lstStyle>
          <a:p>
            <a:pPr lvl="0"/>
            <a:r>
              <a:rPr lang="en-US" dirty="0"/>
              <a:t>Tile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94FF31C-D4CE-790A-4AFE-57A55ADC1D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86357" y="3789542"/>
            <a:ext cx="3345374" cy="70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562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06367C-8CBF-91B2-26C1-E9B2B1966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57FE-6478-4BB4-A3E0-D5CE25B8717D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2429EE-3298-8849-4990-FAB341850C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09136" y="6427621"/>
            <a:ext cx="374944" cy="269630"/>
          </a:xfrm>
          <a:prstGeom prst="rect">
            <a:avLst/>
          </a:prstGeom>
        </p:spPr>
        <p:txBody>
          <a:bodyPr/>
          <a:lstStyle/>
          <a:p>
            <a:fld id="{DC16112A-9BB9-4B58-A8F9-73363C24BB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676E3E-F1D8-170E-FEAC-8AD1D067AE0C}"/>
              </a:ext>
            </a:extLst>
          </p:cNvPr>
          <p:cNvSpPr/>
          <p:nvPr userDrawn="1"/>
        </p:nvSpPr>
        <p:spPr>
          <a:xfrm>
            <a:off x="514350" y="400050"/>
            <a:ext cx="11144250" cy="5972175"/>
          </a:xfrm>
          <a:prstGeom prst="rect">
            <a:avLst/>
          </a:prstGeom>
          <a:solidFill>
            <a:srgbClr val="8AC8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9686FE-B593-3C62-72CF-296BDC2DB51B}"/>
              </a:ext>
            </a:extLst>
          </p:cNvPr>
          <p:cNvSpPr/>
          <p:nvPr userDrawn="1"/>
        </p:nvSpPr>
        <p:spPr>
          <a:xfrm>
            <a:off x="5137150" y="0"/>
            <a:ext cx="5734050" cy="6869972"/>
          </a:xfrm>
          <a:prstGeom prst="rect">
            <a:avLst/>
          </a:prstGeom>
          <a:solidFill>
            <a:srgbClr val="163D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6E22A9-FDAE-9933-15BD-216A639D7895}"/>
              </a:ext>
            </a:extLst>
          </p:cNvPr>
          <p:cNvSpPr/>
          <p:nvPr userDrawn="1"/>
        </p:nvSpPr>
        <p:spPr>
          <a:xfrm>
            <a:off x="6291580" y="2438401"/>
            <a:ext cx="3840480" cy="23190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200" b="1" dirty="0">
                <a:solidFill>
                  <a:schemeClr val="bg1"/>
                </a:solidFill>
                <a:latin typeface="Lato" panose="020F0502020204030203" pitchFamily="34" charset="0"/>
              </a:rPr>
              <a:t>Contact Us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bg1"/>
                </a:solidFill>
                <a:latin typeface="Lato" panose="020F0502020204030203" pitchFamily="34" charset="0"/>
              </a:rPr>
              <a:t>Dr Mehool H Sanghrajka</a:t>
            </a:r>
          </a:p>
          <a:p>
            <a:r>
              <a:rPr lang="en-GB" dirty="0">
                <a:solidFill>
                  <a:schemeClr val="bg1"/>
                </a:solidFill>
                <a:latin typeface="Lato" panose="020F0502020204030203" pitchFamily="34" charset="0"/>
              </a:rPr>
              <a:t>Chief Executive</a:t>
            </a:r>
          </a:p>
          <a:p>
            <a:endParaRPr lang="en-GB" dirty="0">
              <a:solidFill>
                <a:srgbClr val="ACD433"/>
              </a:solidFill>
              <a:latin typeface="Lato" panose="020F0502020204030203" pitchFamily="34" charset="0"/>
            </a:endParaRPr>
          </a:p>
          <a:p>
            <a:r>
              <a:rPr lang="en-GB" dirty="0">
                <a:solidFill>
                  <a:srgbClr val="ACD433"/>
                </a:solidFill>
                <a:latin typeface="Lato" panose="020F050202020403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Mehool.Sanghrajka@lpplus.com</a:t>
            </a:r>
            <a:endParaRPr lang="en-GB" dirty="0">
              <a:solidFill>
                <a:srgbClr val="ACD433"/>
              </a:solidFill>
              <a:latin typeface="Lato" panose="020F0502020204030203" pitchFamily="34" charset="0"/>
            </a:endParaRPr>
          </a:p>
          <a:p>
            <a:r>
              <a:rPr lang="en-GB" dirty="0">
                <a:solidFill>
                  <a:srgbClr val="ACD433"/>
                </a:solidFill>
                <a:latin typeface="Lato" panose="020F050202020403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www.LearningPossibilities.com</a:t>
            </a:r>
            <a:r>
              <a:rPr lang="en-GB" dirty="0">
                <a:solidFill>
                  <a:srgbClr val="ACD433"/>
                </a:solidFill>
                <a:latin typeface="Lato" panose="020F0502020204030203" pitchFamily="34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DCB8D4-BC42-73B9-3E86-41F80E3021E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54807" y="5572578"/>
            <a:ext cx="3698736" cy="45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921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DADDF0C-10AD-E7CA-327A-0136D90F7BCA}"/>
              </a:ext>
            </a:extLst>
          </p:cNvPr>
          <p:cNvSpPr/>
          <p:nvPr userDrawn="1"/>
        </p:nvSpPr>
        <p:spPr>
          <a:xfrm>
            <a:off x="0" y="1662901"/>
            <a:ext cx="3467916" cy="5195099"/>
          </a:xfrm>
          <a:prstGeom prst="rect">
            <a:avLst/>
          </a:prstGeom>
          <a:solidFill>
            <a:srgbClr val="8AC8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3E2E93-71FA-FACF-4AAC-F9EEF4FE9D04}"/>
              </a:ext>
            </a:extLst>
          </p:cNvPr>
          <p:cNvSpPr/>
          <p:nvPr userDrawn="1"/>
        </p:nvSpPr>
        <p:spPr>
          <a:xfrm>
            <a:off x="0" y="-123825"/>
            <a:ext cx="12192000" cy="1790700"/>
          </a:xfrm>
          <a:prstGeom prst="rect">
            <a:avLst/>
          </a:prstGeom>
          <a:solidFill>
            <a:srgbClr val="163D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D72212-9374-6F4B-E179-800836AF8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719" y="722409"/>
            <a:ext cx="3067681" cy="494774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  <a:latin typeface="Lato Light" panose="020F03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F6B1B-0207-444A-D330-6D93B3485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1825625"/>
            <a:ext cx="7315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0DEE6-D0D4-9D99-7BCB-52BE07524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57FE-6478-4BB4-A3E0-D5CE25B8717D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2D204-5BAA-AFE6-A62D-AFAC275CC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9A913F-30D2-813E-DEB0-2512506C4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9136" y="6427621"/>
            <a:ext cx="374944" cy="269630"/>
          </a:xfrm>
          <a:prstGeom prst="rect">
            <a:avLst/>
          </a:prstGeom>
        </p:spPr>
        <p:txBody>
          <a:bodyPr/>
          <a:lstStyle/>
          <a:p>
            <a:fld id="{DC16112A-9BB9-4B58-A8F9-73363C24BB8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723336B-861D-417B-F8B0-0DE1FAAE28B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81000" y="2005012"/>
            <a:ext cx="280426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E829318-F243-DD7D-DD98-6C5E40770688}"/>
              </a:ext>
            </a:extLst>
          </p:cNvPr>
          <p:cNvSpPr txBox="1">
            <a:spLocks/>
          </p:cNvSpPr>
          <p:nvPr userDrawn="1"/>
        </p:nvSpPr>
        <p:spPr>
          <a:xfrm>
            <a:off x="454173" y="227635"/>
            <a:ext cx="6140408" cy="494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kern="1200">
                <a:solidFill>
                  <a:schemeClr val="bg1"/>
                </a:solidFill>
                <a:latin typeface="Lato Light" panose="020F0302020204030203" pitchFamily="34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Lato "/>
              </a:rPr>
              <a:t>Click to edit Master </a:t>
            </a:r>
            <a:r>
              <a:rPr lang="en-US" sz="3200" b="1" dirty="0">
                <a:latin typeface="Lato "/>
              </a:rPr>
              <a:t>title</a:t>
            </a:r>
            <a:r>
              <a:rPr lang="en-US" sz="3200" dirty="0">
                <a:latin typeface="Lato "/>
              </a:rPr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941483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DBC0C-5C73-836A-B92A-47F6B26BA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52E7F8-D54D-D7C3-E62F-F2891AB08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51730-D748-CF28-F23B-B33FB3C7B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57FE-6478-4BB4-A3E0-D5CE25B8717D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9114C-A924-A279-CDA5-8070B3AD1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C0986-36D7-208F-F699-C090F99E1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9136" y="6427621"/>
            <a:ext cx="374944" cy="269630"/>
          </a:xfrm>
          <a:prstGeom prst="rect">
            <a:avLst/>
          </a:prstGeom>
        </p:spPr>
        <p:txBody>
          <a:bodyPr/>
          <a:lstStyle/>
          <a:p>
            <a:fld id="{DC16112A-9BB9-4B58-A8F9-73363C24B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049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19760-F946-BB21-FDB0-CFBC1C1A8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066296-4AC7-8554-EEE8-D506B7361C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719046-0F5E-1F02-E3D0-C3D1193564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4FBCFE-E259-78C4-F304-2ADB73D590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848657-1D94-40AD-3BA4-9B198DB109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0AACB7-639D-78DA-6E65-3657525BC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57FE-6478-4BB4-A3E0-D5CE25B8717D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6FCE50-4DDC-6CCA-6592-B863E2509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AA4A92-0214-DA27-6DBC-26877EFB9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9136" y="6427621"/>
            <a:ext cx="374944" cy="269630"/>
          </a:xfrm>
          <a:prstGeom prst="rect">
            <a:avLst/>
          </a:prstGeom>
        </p:spPr>
        <p:txBody>
          <a:bodyPr/>
          <a:lstStyle/>
          <a:p>
            <a:fld id="{DC16112A-9BB9-4B58-A8F9-73363C24B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593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in a classroom&#10;&#10;Description automatically generated">
            <a:extLst>
              <a:ext uri="{FF2B5EF4-FFF2-40B4-BE49-F238E27FC236}">
                <a16:creationId xmlns:a16="http://schemas.microsoft.com/office/drawing/2014/main" id="{A8A5EC9B-D189-165E-8DFB-8479BBC353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6" b="11923"/>
          <a:stretch/>
        </p:blipFill>
        <p:spPr>
          <a:xfrm>
            <a:off x="523874" y="442912"/>
            <a:ext cx="11144249" cy="59721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70479F-7F5C-EB87-251D-F7BB7826FA0A}"/>
              </a:ext>
            </a:extLst>
          </p:cNvPr>
          <p:cNvSpPr/>
          <p:nvPr userDrawn="1"/>
        </p:nvSpPr>
        <p:spPr>
          <a:xfrm>
            <a:off x="523875" y="442912"/>
            <a:ext cx="11144250" cy="5972175"/>
          </a:xfrm>
          <a:prstGeom prst="rect">
            <a:avLst/>
          </a:prstGeom>
          <a:solidFill>
            <a:srgbClr val="163D5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454EE-0FD8-6ED1-AC4F-52B08F6D7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57FE-6478-4BB4-A3E0-D5CE25B8717D}" type="datetimeFigureOut">
              <a:rPr lang="en-US" smtClean="0"/>
              <a:t>7/15/2024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12E39-124A-D9CE-9892-5C4BDB461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9136" y="6427621"/>
            <a:ext cx="374944" cy="269630"/>
          </a:xfrm>
          <a:prstGeom prst="rect">
            <a:avLst/>
          </a:prstGeom>
        </p:spPr>
        <p:txBody>
          <a:bodyPr/>
          <a:lstStyle/>
          <a:p>
            <a:fld id="{DC16112A-9BB9-4B58-A8F9-73363C24BB8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5F2006C-2864-456C-4597-C5079D1DC387}"/>
              </a:ext>
            </a:extLst>
          </p:cNvPr>
          <p:cNvSpPr txBox="1">
            <a:spLocks/>
          </p:cNvSpPr>
          <p:nvPr userDrawn="1"/>
        </p:nvSpPr>
        <p:spPr>
          <a:xfrm>
            <a:off x="1378665" y="2160612"/>
            <a:ext cx="9144000" cy="1268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Latha" panose="020B0604020202020204" pitchFamily="34" charset="0"/>
                <a:ea typeface="+mj-ea"/>
                <a:cs typeface="Latha" panose="020B0604020202020204" pitchFamily="34" charset="0"/>
              </a:defRPr>
            </a:lvl1pPr>
          </a:lstStyle>
          <a:p>
            <a:r>
              <a:rPr lang="en-US" dirty="0"/>
              <a:t> 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C31213-CADF-2289-4150-A5A0384C22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4657" y="1553428"/>
            <a:ext cx="4772427" cy="58629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874282E-E3F6-3427-60F2-F16FFB600F96}"/>
              </a:ext>
            </a:extLst>
          </p:cNvPr>
          <p:cNvSpPr txBox="1">
            <a:spLocks/>
          </p:cNvSpPr>
          <p:nvPr userDrawn="1"/>
        </p:nvSpPr>
        <p:spPr>
          <a:xfrm>
            <a:off x="1602724" y="1272919"/>
            <a:ext cx="9144000" cy="1268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Latha" panose="020B0604020202020204" pitchFamily="34" charset="0"/>
                <a:ea typeface="+mj-ea"/>
                <a:cs typeface="Latha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B9AE53C-9F23-3709-2223-8292691251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4657" y="2368772"/>
            <a:ext cx="4413088" cy="79359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800">
                <a:solidFill>
                  <a:schemeClr val="bg1"/>
                </a:solidFill>
                <a:latin typeface="Lato Black" panose="020F0A02020204030203" pitchFamily="34" charset="0"/>
              </a:defRPr>
            </a:lvl1pPr>
          </a:lstStyle>
          <a:p>
            <a:pPr lvl="0"/>
            <a:r>
              <a:rPr lang="en-US" dirty="0"/>
              <a:t>An industry leading, full service data collection and analysis tool, that is secure, scalable and rapid.  </a:t>
            </a:r>
          </a:p>
          <a:p>
            <a:pPr lvl="0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5D07CF-E33F-29D1-FAD1-E6023BDE299E}"/>
              </a:ext>
            </a:extLst>
          </p:cNvPr>
          <p:cNvSpPr/>
          <p:nvPr userDrawn="1"/>
        </p:nvSpPr>
        <p:spPr>
          <a:xfrm>
            <a:off x="6202535" y="1614405"/>
            <a:ext cx="4964028" cy="3970676"/>
          </a:xfrm>
          <a:prstGeom prst="rect">
            <a:avLst/>
          </a:prstGeom>
          <a:solidFill>
            <a:srgbClr val="8AC8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721541-A815-F451-E83C-A6208849092A}"/>
              </a:ext>
            </a:extLst>
          </p:cNvPr>
          <p:cNvSpPr/>
          <p:nvPr userDrawn="1"/>
        </p:nvSpPr>
        <p:spPr>
          <a:xfrm>
            <a:off x="6398336" y="1803915"/>
            <a:ext cx="4954950" cy="3970676"/>
          </a:xfrm>
          <a:prstGeom prst="rect">
            <a:avLst/>
          </a:prstGeom>
          <a:solidFill>
            <a:srgbClr val="163D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13">
            <a:extLst>
              <a:ext uri="{FF2B5EF4-FFF2-40B4-BE49-F238E27FC236}">
                <a16:creationId xmlns:a16="http://schemas.microsoft.com/office/drawing/2014/main" id="{26585D2E-FEB1-79E0-9457-DCE6F60C17C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98335" y="1803914"/>
            <a:ext cx="4768228" cy="378116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6681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8502F-FDBC-75CD-4C6D-98E2C022A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6F65E-B44B-8E0E-E3AC-12EE55D56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E19683-DB85-CF2C-F9FA-376DA22A01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7CCFBF-884F-D685-1242-214C4DCF9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57FE-6478-4BB4-A3E0-D5CE25B8717D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0FA4C1-2D31-666E-EFB7-D47E0FD2D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D98AE9-CE37-093F-3FBD-834F1D0DD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9136" y="6427621"/>
            <a:ext cx="374944" cy="269630"/>
          </a:xfrm>
          <a:prstGeom prst="rect">
            <a:avLst/>
          </a:prstGeom>
        </p:spPr>
        <p:txBody>
          <a:bodyPr/>
          <a:lstStyle/>
          <a:p>
            <a:fld id="{DC16112A-9BB9-4B58-A8F9-73363C24B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304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F6CB7-6BA6-C6E7-C12B-727316FD1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67D1E6-EDB7-06A3-05A4-EE2FF7DB6B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D8470D-D7D1-7B1A-A106-DC5D9D07C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57FE-6478-4BB4-A3E0-D5CE25B8717D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3EE98E-A5C0-3FEE-B7B9-F4905FE56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90EE32-822A-B204-9B47-FCCE928ED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9136" y="6427621"/>
            <a:ext cx="374944" cy="269630"/>
          </a:xfrm>
          <a:prstGeom prst="rect">
            <a:avLst/>
          </a:prstGeom>
        </p:spPr>
        <p:txBody>
          <a:bodyPr/>
          <a:lstStyle/>
          <a:p>
            <a:fld id="{DC16112A-9BB9-4B58-A8F9-73363C24BB8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9B831ADC-3CDD-D4A1-2683-F6C0B3027B3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19742" y="0"/>
            <a:ext cx="5772261" cy="6858001"/>
          </a:xfrm>
          <a:custGeom>
            <a:avLst/>
            <a:gdLst>
              <a:gd name="connsiteX0" fmla="*/ 3040754 w 5772261"/>
              <a:gd name="connsiteY0" fmla="*/ 0 h 6858001"/>
              <a:gd name="connsiteX1" fmla="*/ 5772261 w 5772261"/>
              <a:gd name="connsiteY1" fmla="*/ 0 h 6858001"/>
              <a:gd name="connsiteX2" fmla="*/ 5772261 w 5772261"/>
              <a:gd name="connsiteY2" fmla="*/ 6858001 h 6858001"/>
              <a:gd name="connsiteX3" fmla="*/ 1761981 w 5772261"/>
              <a:gd name="connsiteY3" fmla="*/ 6858001 h 6858001"/>
              <a:gd name="connsiteX4" fmla="*/ 1682948 w 5772261"/>
              <a:gd name="connsiteY4" fmla="*/ 6759272 h 6858001"/>
              <a:gd name="connsiteX5" fmla="*/ 1543813 w 5772261"/>
              <a:gd name="connsiteY5" fmla="*/ 6544126 h 6858001"/>
              <a:gd name="connsiteX6" fmla="*/ 335720 w 5772261"/>
              <a:gd name="connsiteY6" fmla="*/ 4451648 h 6858001"/>
              <a:gd name="connsiteX7" fmla="*/ 1251780 w 5772261"/>
              <a:gd name="connsiteY7" fmla="*/ 1032865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72261" h="6858001">
                <a:moveTo>
                  <a:pt x="3040754" y="0"/>
                </a:moveTo>
                <a:lnTo>
                  <a:pt x="5772261" y="0"/>
                </a:lnTo>
                <a:lnTo>
                  <a:pt x="5772261" y="6858001"/>
                </a:lnTo>
                <a:lnTo>
                  <a:pt x="1761981" y="6858001"/>
                </a:lnTo>
                <a:lnTo>
                  <a:pt x="1682948" y="6759272"/>
                </a:lnTo>
                <a:cubicBezTo>
                  <a:pt x="1633481" y="6690681"/>
                  <a:pt x="1587007" y="6618940"/>
                  <a:pt x="1543813" y="6544126"/>
                </a:cubicBezTo>
                <a:lnTo>
                  <a:pt x="335720" y="4451648"/>
                </a:lnTo>
                <a:cubicBezTo>
                  <a:pt x="-355388" y="3254614"/>
                  <a:pt x="54746" y="1723973"/>
                  <a:pt x="1251780" y="103286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72E2483-28C3-62E7-5EFD-61097F44E8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0393" y="100364"/>
            <a:ext cx="2153623" cy="26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34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F233C-C25E-292E-74C5-A6A7A3927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389D32-09B2-92D0-3E24-71E9CC4F48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C0053-1C14-AE1C-CB45-79102CD1C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57FE-6478-4BB4-A3E0-D5CE25B8717D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677D5-C691-FCCF-6EB3-2B605F619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5D7CE-B59A-B4B0-243F-282206229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9136" y="6427621"/>
            <a:ext cx="374944" cy="269630"/>
          </a:xfrm>
          <a:prstGeom prst="rect">
            <a:avLst/>
          </a:prstGeom>
        </p:spPr>
        <p:txBody>
          <a:bodyPr/>
          <a:lstStyle/>
          <a:p>
            <a:fld id="{DC16112A-9BB9-4B58-A8F9-73363C24B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2359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956C4C-2FCA-B39C-EC11-564B7B8419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E9F48D-077C-3575-6B44-2EF9804D4A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3C36A5-D332-83A2-291B-52E773F0A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57FE-6478-4BB4-A3E0-D5CE25B8717D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D8C17-D68B-BA21-47C7-5D7E97CCD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434224-08E3-6F09-A248-A81563000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9136" y="6427621"/>
            <a:ext cx="374944" cy="269630"/>
          </a:xfrm>
          <a:prstGeom prst="rect">
            <a:avLst/>
          </a:prstGeom>
        </p:spPr>
        <p:txBody>
          <a:bodyPr/>
          <a:lstStyle/>
          <a:p>
            <a:fld id="{DC16112A-9BB9-4B58-A8F9-73363C24B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058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1125CE4-B3F1-4EAD-AD3C-35DC2BA8E1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-1"/>
            <a:ext cx="12192001" cy="4326439"/>
          </a:xfrm>
          <a:custGeom>
            <a:avLst/>
            <a:gdLst>
              <a:gd name="connsiteX0" fmla="*/ 0 w 12192001"/>
              <a:gd name="connsiteY0" fmla="*/ 0 h 3313054"/>
              <a:gd name="connsiteX1" fmla="*/ 12192001 w 12192001"/>
              <a:gd name="connsiteY1" fmla="*/ 0 h 3313054"/>
              <a:gd name="connsiteX2" fmla="*/ 12192001 w 12192001"/>
              <a:gd name="connsiteY2" fmla="*/ 3313054 h 3313054"/>
              <a:gd name="connsiteX3" fmla="*/ 0 w 12192001"/>
              <a:gd name="connsiteY3" fmla="*/ 3313054 h 3313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1" h="3313054">
                <a:moveTo>
                  <a:pt x="0" y="0"/>
                </a:moveTo>
                <a:lnTo>
                  <a:pt x="12192001" y="0"/>
                </a:lnTo>
                <a:lnTo>
                  <a:pt x="12192001" y="3313054"/>
                </a:lnTo>
                <a:lnTo>
                  <a:pt x="0" y="331305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351249-D856-4CCD-B5DC-8B2BEEC0C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presentationstemplate.com</a:t>
            </a:r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577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_Textbox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704320" y="6339840"/>
            <a:ext cx="1066667" cy="400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lang="en-US" sz="1333" smtClean="0">
                <a:solidFill>
                  <a:schemeClr val="tx2"/>
                </a:solidFill>
                <a:latin typeface="Value Sans Pro" panose="020B0503050101040103" pitchFamily="34" charset="0"/>
                <a:ea typeface="Value Sans Pro" panose="020B0503050101040103" pitchFamily="34" charset="0"/>
                <a:cs typeface="Calibri"/>
              </a:defRPr>
            </a:lvl1pPr>
          </a:lstStyle>
          <a:p>
            <a:fld id="{F7021451-1387-4CA6-816F-3879F97B5CB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" name="Image 0" descr="https://pitch-assets-ccb95893-de3f-4266-973c-20049231b248.s3.eu-west-1.amazonaws.com/06ccb11e-0513-4935-82fc-2a655df11476?pitch-bytes=83425&amp;pitch-content-type=image%2Fpng">
            <a:extLst>
              <a:ext uri="{FF2B5EF4-FFF2-40B4-BE49-F238E27FC236}">
                <a16:creationId xmlns:a16="http://schemas.microsoft.com/office/drawing/2014/main" id="{BBDC0319-CBF0-E358-119A-1C0B4F7682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819" y="182871"/>
            <a:ext cx="1509771" cy="255389"/>
          </a:xfrm>
          <a:prstGeom prst="rect">
            <a:avLst/>
          </a:prstGeom>
        </p:spPr>
      </p:pic>
      <p:sp>
        <p:nvSpPr>
          <p:cNvPr id="3" name="Text 2">
            <a:extLst>
              <a:ext uri="{FF2B5EF4-FFF2-40B4-BE49-F238E27FC236}">
                <a16:creationId xmlns:a16="http://schemas.microsoft.com/office/drawing/2014/main" id="{312C1558-4EF7-FA85-9083-E7A2F99578B6}"/>
              </a:ext>
            </a:extLst>
          </p:cNvPr>
          <p:cNvSpPr/>
          <p:nvPr userDrawn="1"/>
        </p:nvSpPr>
        <p:spPr>
          <a:xfrm>
            <a:off x="302715" y="6444016"/>
            <a:ext cx="2218236" cy="16530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1440"/>
              </a:lnSpc>
            </a:pPr>
            <a:r>
              <a:rPr lang="en-US" sz="933" b="1" kern="0" spc="-16">
                <a:solidFill>
                  <a:schemeClr val="tx2"/>
                </a:solidFill>
                <a:latin typeface="Value Sans Pro" pitchFamily="34" charset="0"/>
                <a:ea typeface="Value Sans Pro" pitchFamily="34" charset="-122"/>
                <a:cs typeface="Value Sans Pro" pitchFamily="34" charset="-120"/>
              </a:rPr>
              <a:t>Transforming societies</a:t>
            </a:r>
            <a:r>
              <a:rPr lang="en-US" sz="933" b="0" kern="0" spc="-16">
                <a:solidFill>
                  <a:schemeClr val="tx2"/>
                </a:solidFill>
                <a:latin typeface="Value Sans Pro" pitchFamily="34" charset="0"/>
                <a:ea typeface="Value Sans Pro" pitchFamily="34" charset="-122"/>
                <a:cs typeface="Value Sans Pro" pitchFamily="34" charset="-120"/>
              </a:rPr>
              <a:t> through education</a:t>
            </a:r>
            <a:endParaRPr lang="en-US" sz="900">
              <a:solidFill>
                <a:schemeClr val="tx2"/>
              </a:solidFill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D6FCA013-E54F-53AB-5EE3-E9ABD9C9A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2884" y="720439"/>
            <a:ext cx="11143480" cy="572652"/>
          </a:xfrm>
          <a:prstGeom prst="rect">
            <a:avLst/>
          </a:prstGeom>
        </p:spPr>
        <p:txBody>
          <a:bodyPr anchor="ctr"/>
          <a:lstStyle>
            <a:lvl1pPr>
              <a:defRPr lang="en-GB" sz="4267" b="1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Insert heading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8CB2F708-5E51-DE18-6FC8-BC18DBEFAB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2884" y="2068945"/>
            <a:ext cx="11143480" cy="39947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lvl1pPr marL="0" indent="0">
              <a:buNone/>
              <a:defRPr lang="en-GB" sz="1867" b="0" kern="0" spc="-16" dirty="0" smtClean="0">
                <a:solidFill>
                  <a:srgbClr val="2B2A35"/>
                </a:solidFill>
                <a:latin typeface="Value Sans Pro" pitchFamily="34" charset="0"/>
                <a:ea typeface="Value Sans Pro" pitchFamily="34" charset="-122"/>
                <a:cs typeface="Value Sans Pro" pitchFamily="34" charset="-120"/>
              </a:defRPr>
            </a:lvl1pPr>
            <a:lvl2pPr marL="228594" indent="0">
              <a:buNone/>
              <a:defRPr lang="en-GB" sz="2400" dirty="0" smtClean="0"/>
            </a:lvl2pPr>
            <a:lvl3pPr marL="914377" indent="0">
              <a:buNone/>
              <a:defRPr lang="en-GB" sz="2400" dirty="0" smtClean="0"/>
            </a:lvl3pPr>
            <a:lvl4pPr marL="1523962" indent="0">
              <a:buNone/>
              <a:defRPr lang="en-GB" sz="2400" dirty="0" smtClean="0"/>
            </a:lvl4pPr>
            <a:lvl5pPr marL="2133547" indent="0">
              <a:buNone/>
              <a:defRPr lang="en-GB" sz="2400" dirty="0"/>
            </a:lvl5pPr>
          </a:lstStyle>
          <a:p>
            <a:pPr marL="0" lvl="0">
              <a:lnSpc>
                <a:spcPts val="2560"/>
              </a:lnSpc>
            </a:pPr>
            <a:r>
              <a:rPr lang="en-GB"/>
              <a:t>Insert text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456E1CB5-343F-D6B9-CB87-B4C678C49B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2884" y="1335074"/>
            <a:ext cx="11143480" cy="3577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indent="0">
              <a:buNone/>
              <a:defRPr lang="en-GB" sz="1867" b="1" kern="0" spc="16" smtClean="0">
                <a:solidFill>
                  <a:schemeClr val="accent1"/>
                </a:solidFill>
                <a:latin typeface="Value Sans Pro" pitchFamily="34" charset="0"/>
                <a:ea typeface="Value Sans Pro" pitchFamily="34" charset="-122"/>
                <a:cs typeface="Value Sans Pro" pitchFamily="34" charset="-120"/>
              </a:defRPr>
            </a:lvl1pPr>
            <a:lvl2pPr>
              <a:defRPr lang="en-GB" sz="2400" smtClean="0"/>
            </a:lvl2pPr>
            <a:lvl3pPr>
              <a:defRPr lang="en-GB" sz="2400" smtClean="0"/>
            </a:lvl3pPr>
            <a:lvl4pPr>
              <a:defRPr lang="en-GB" sz="2400" smtClean="0"/>
            </a:lvl4pPr>
            <a:lvl5pPr>
              <a:defRPr lang="en-GB" sz="2400"/>
            </a:lvl5pPr>
          </a:lstStyle>
          <a:p>
            <a:pPr marL="0" lvl="0">
              <a:lnSpc>
                <a:spcPts val="2560"/>
              </a:lnSpc>
            </a:pPr>
            <a:r>
              <a:rPr lang="en-GB"/>
              <a:t>Insert sub-heading</a:t>
            </a:r>
          </a:p>
        </p:txBody>
      </p:sp>
    </p:spTree>
    <p:extLst>
      <p:ext uri="{BB962C8B-B14F-4D97-AF65-F5344CB8AC3E}">
        <p14:creationId xmlns:p14="http://schemas.microsoft.com/office/powerpoint/2010/main" val="35153790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B7D52-01C4-40F8-AD63-490D55F7F3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64D85F-0466-4A43-9F36-8E5841ED97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A67BB-15B4-4CD8-BA14-146B160D5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A8A5A-4343-C344-9859-A0EA8F9118B2}" type="datetimeFigureOut">
              <a:rPr lang="en-JO" smtClean="0"/>
              <a:t>07/15/2024</a:t>
            </a:fld>
            <a:endParaRPr lang="en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92E27-AC81-49E1-A12C-D1BB1CFD5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83BF6-E5CC-440E-9C9D-9580607EB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9136" y="6427621"/>
            <a:ext cx="374944" cy="269630"/>
          </a:xfrm>
          <a:prstGeom prst="rect">
            <a:avLst/>
          </a:prstGeom>
        </p:spPr>
        <p:txBody>
          <a:bodyPr/>
          <a:lstStyle/>
          <a:p>
            <a:fld id="{D077500B-7A07-7646-915C-741812F9AF98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3461366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in a classroom&#10;&#10;Description automatically generated">
            <a:extLst>
              <a:ext uri="{FF2B5EF4-FFF2-40B4-BE49-F238E27FC236}">
                <a16:creationId xmlns:a16="http://schemas.microsoft.com/office/drawing/2014/main" id="{A8A5EC9B-D189-165E-8DFB-8479BBC353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6" b="11923"/>
          <a:stretch/>
        </p:blipFill>
        <p:spPr>
          <a:xfrm>
            <a:off x="523874" y="442912"/>
            <a:ext cx="11144249" cy="59721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70479F-7F5C-EB87-251D-F7BB7826FA0A}"/>
              </a:ext>
            </a:extLst>
          </p:cNvPr>
          <p:cNvSpPr/>
          <p:nvPr userDrawn="1"/>
        </p:nvSpPr>
        <p:spPr>
          <a:xfrm>
            <a:off x="523875" y="442912"/>
            <a:ext cx="11144250" cy="5972175"/>
          </a:xfrm>
          <a:prstGeom prst="rect">
            <a:avLst/>
          </a:prstGeom>
          <a:solidFill>
            <a:srgbClr val="163D57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454EE-0FD8-6ED1-AC4F-52B08F6D7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57FE-6478-4BB4-A3E0-D5CE25B8717D}" type="datetimeFigureOut">
              <a:rPr lang="en-US" smtClean="0"/>
              <a:t>7/15/2024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12E39-124A-D9CE-9892-5C4BDB461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9136" y="6427621"/>
            <a:ext cx="374944" cy="269630"/>
          </a:xfrm>
          <a:prstGeom prst="rect">
            <a:avLst/>
          </a:prstGeom>
        </p:spPr>
        <p:txBody>
          <a:bodyPr/>
          <a:lstStyle/>
          <a:p>
            <a:fld id="{DC16112A-9BB9-4B58-A8F9-73363C24BB8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5F2006C-2864-456C-4597-C5079D1DC387}"/>
              </a:ext>
            </a:extLst>
          </p:cNvPr>
          <p:cNvSpPr txBox="1">
            <a:spLocks/>
          </p:cNvSpPr>
          <p:nvPr userDrawn="1"/>
        </p:nvSpPr>
        <p:spPr>
          <a:xfrm>
            <a:off x="1378665" y="2160612"/>
            <a:ext cx="9144000" cy="1268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Latha" panose="020B0604020202020204" pitchFamily="34" charset="0"/>
                <a:ea typeface="+mj-ea"/>
                <a:cs typeface="Latha" panose="020B0604020202020204" pitchFamily="34" charset="0"/>
              </a:defRPr>
            </a:lvl1pPr>
          </a:lstStyle>
          <a:p>
            <a:r>
              <a:rPr lang="en-US" dirty="0"/>
              <a:t>   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B30B1F01-E679-CAC1-4D7E-C8485AE052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66508" y="6435979"/>
            <a:ext cx="2787973" cy="34254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0C31213-CADF-2289-4150-A5A0384C228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443771" y="1754348"/>
            <a:ext cx="4772427" cy="58629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874282E-E3F6-3427-60F2-F16FFB600F96}"/>
              </a:ext>
            </a:extLst>
          </p:cNvPr>
          <p:cNvSpPr txBox="1">
            <a:spLocks/>
          </p:cNvSpPr>
          <p:nvPr userDrawn="1"/>
        </p:nvSpPr>
        <p:spPr>
          <a:xfrm>
            <a:off x="1602724" y="1272919"/>
            <a:ext cx="9144000" cy="1268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Latha" panose="020B0604020202020204" pitchFamily="34" charset="0"/>
                <a:ea typeface="+mj-ea"/>
                <a:cs typeface="Latha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B9AE53C-9F23-3709-2223-8292691251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26778" y="3061512"/>
            <a:ext cx="8538437" cy="55245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 dirty="0"/>
              <a:t>An industry leading, full service data collection and analysis tool, </a:t>
            </a:r>
          </a:p>
          <a:p>
            <a:pPr lvl="0"/>
            <a:r>
              <a:rPr lang="en-US" dirty="0"/>
              <a:t>that is secure, scalable and rapid. 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150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in a classroom&#10;&#10;Description automatically generated">
            <a:extLst>
              <a:ext uri="{FF2B5EF4-FFF2-40B4-BE49-F238E27FC236}">
                <a16:creationId xmlns:a16="http://schemas.microsoft.com/office/drawing/2014/main" id="{A8A5EC9B-D189-165E-8DFB-8479BBC353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1" b="16002"/>
          <a:stretch/>
        </p:blipFill>
        <p:spPr>
          <a:xfrm>
            <a:off x="260393" y="1616659"/>
            <a:ext cx="11638918" cy="479842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70479F-7F5C-EB87-251D-F7BB7826FA0A}"/>
              </a:ext>
            </a:extLst>
          </p:cNvPr>
          <p:cNvSpPr/>
          <p:nvPr userDrawn="1"/>
        </p:nvSpPr>
        <p:spPr>
          <a:xfrm>
            <a:off x="260394" y="1604125"/>
            <a:ext cx="11638918" cy="4810961"/>
          </a:xfrm>
          <a:prstGeom prst="rect">
            <a:avLst/>
          </a:prstGeom>
          <a:solidFill>
            <a:srgbClr val="163D57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454EE-0FD8-6ED1-AC4F-52B08F6D7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57FE-6478-4BB4-A3E0-D5CE25B8717D}" type="datetimeFigureOut">
              <a:rPr lang="en-US" smtClean="0"/>
              <a:t>7/15/2024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12E39-124A-D9CE-9892-5C4BDB461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9136" y="6427621"/>
            <a:ext cx="374944" cy="269630"/>
          </a:xfrm>
          <a:prstGeom prst="rect">
            <a:avLst/>
          </a:prstGeom>
        </p:spPr>
        <p:txBody>
          <a:bodyPr/>
          <a:lstStyle/>
          <a:p>
            <a:fld id="{DC16112A-9BB9-4B58-A8F9-73363C24BB8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5F2006C-2864-456C-4597-C5079D1DC387}"/>
              </a:ext>
            </a:extLst>
          </p:cNvPr>
          <p:cNvSpPr txBox="1">
            <a:spLocks/>
          </p:cNvSpPr>
          <p:nvPr userDrawn="1"/>
        </p:nvSpPr>
        <p:spPr>
          <a:xfrm>
            <a:off x="1378665" y="2160612"/>
            <a:ext cx="9144000" cy="1268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Latha" panose="020B0604020202020204" pitchFamily="34" charset="0"/>
                <a:ea typeface="+mj-ea"/>
                <a:cs typeface="Latha" panose="020B0604020202020204" pitchFamily="34" charset="0"/>
              </a:defRPr>
            </a:lvl1pPr>
          </a:lstStyle>
          <a:p>
            <a:r>
              <a:rPr lang="en-US" dirty="0"/>
              <a:t>   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B30B1F01-E679-CAC1-4D7E-C8485AE052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0393" y="100364"/>
            <a:ext cx="2153623" cy="26460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874282E-E3F6-3427-60F2-F16FFB600F96}"/>
              </a:ext>
            </a:extLst>
          </p:cNvPr>
          <p:cNvSpPr txBox="1">
            <a:spLocks/>
          </p:cNvSpPr>
          <p:nvPr userDrawn="1"/>
        </p:nvSpPr>
        <p:spPr>
          <a:xfrm>
            <a:off x="1602724" y="1272919"/>
            <a:ext cx="9144000" cy="1268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Latha" panose="020B0604020202020204" pitchFamily="34" charset="0"/>
                <a:ea typeface="+mj-ea"/>
                <a:cs typeface="Latha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804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in a classroom&#10;&#10;Description automatically generated">
            <a:extLst>
              <a:ext uri="{FF2B5EF4-FFF2-40B4-BE49-F238E27FC236}">
                <a16:creationId xmlns:a16="http://schemas.microsoft.com/office/drawing/2014/main" id="{A8A5EC9B-D189-165E-8DFB-8479BBC353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01" b="11923"/>
          <a:stretch/>
        </p:blipFill>
        <p:spPr>
          <a:xfrm>
            <a:off x="260393" y="1272919"/>
            <a:ext cx="11638918" cy="505738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70479F-7F5C-EB87-251D-F7BB7826FA0A}"/>
              </a:ext>
            </a:extLst>
          </p:cNvPr>
          <p:cNvSpPr/>
          <p:nvPr userDrawn="1"/>
        </p:nvSpPr>
        <p:spPr>
          <a:xfrm>
            <a:off x="260394" y="1272918"/>
            <a:ext cx="11638918" cy="5057384"/>
          </a:xfrm>
          <a:prstGeom prst="rect">
            <a:avLst/>
          </a:prstGeom>
          <a:solidFill>
            <a:srgbClr val="163D57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454EE-0FD8-6ED1-AC4F-52B08F6D7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57FE-6478-4BB4-A3E0-D5CE25B8717D}" type="datetimeFigureOut">
              <a:rPr lang="en-US" smtClean="0"/>
              <a:t>7/15/2024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12E39-124A-D9CE-9892-5C4BDB461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9136" y="6427621"/>
            <a:ext cx="374944" cy="269630"/>
          </a:xfrm>
          <a:prstGeom prst="rect">
            <a:avLst/>
          </a:prstGeom>
        </p:spPr>
        <p:txBody>
          <a:bodyPr/>
          <a:lstStyle/>
          <a:p>
            <a:fld id="{DC16112A-9BB9-4B58-A8F9-73363C24BB8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5F2006C-2864-456C-4597-C5079D1DC387}"/>
              </a:ext>
            </a:extLst>
          </p:cNvPr>
          <p:cNvSpPr txBox="1">
            <a:spLocks/>
          </p:cNvSpPr>
          <p:nvPr userDrawn="1"/>
        </p:nvSpPr>
        <p:spPr>
          <a:xfrm>
            <a:off x="1378665" y="2160612"/>
            <a:ext cx="9144000" cy="1268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Latha" panose="020B0604020202020204" pitchFamily="34" charset="0"/>
                <a:ea typeface="+mj-ea"/>
                <a:cs typeface="Latha" panose="020B0604020202020204" pitchFamily="34" charset="0"/>
              </a:defRPr>
            </a:lvl1pPr>
          </a:lstStyle>
          <a:p>
            <a:r>
              <a:rPr lang="en-US" dirty="0"/>
              <a:t>  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874282E-E3F6-3427-60F2-F16FFB600F96}"/>
              </a:ext>
            </a:extLst>
          </p:cNvPr>
          <p:cNvSpPr txBox="1">
            <a:spLocks/>
          </p:cNvSpPr>
          <p:nvPr userDrawn="1"/>
        </p:nvSpPr>
        <p:spPr>
          <a:xfrm>
            <a:off x="1602724" y="1272919"/>
            <a:ext cx="9144000" cy="1268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Latha" panose="020B0604020202020204" pitchFamily="34" charset="0"/>
                <a:ea typeface="+mj-ea"/>
                <a:cs typeface="Latha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0F7B4A6-5397-89CC-3FA5-863663346F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0393" y="100364"/>
            <a:ext cx="2153623" cy="26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12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454EE-0FD8-6ED1-AC4F-52B08F6D7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57FE-6478-4BB4-A3E0-D5CE25B8717D}" type="datetimeFigureOut">
              <a:rPr lang="en-US" smtClean="0"/>
              <a:t>7/15/2024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12E39-124A-D9CE-9892-5C4BDB461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9136" y="6427621"/>
            <a:ext cx="374944" cy="269630"/>
          </a:xfrm>
          <a:prstGeom prst="rect">
            <a:avLst/>
          </a:prstGeom>
        </p:spPr>
        <p:txBody>
          <a:bodyPr/>
          <a:lstStyle/>
          <a:p>
            <a:fld id="{DC16112A-9BB9-4B58-A8F9-73363C24BB8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5F2006C-2864-456C-4597-C5079D1DC387}"/>
              </a:ext>
            </a:extLst>
          </p:cNvPr>
          <p:cNvSpPr txBox="1">
            <a:spLocks/>
          </p:cNvSpPr>
          <p:nvPr userDrawn="1"/>
        </p:nvSpPr>
        <p:spPr>
          <a:xfrm>
            <a:off x="1378665" y="2160612"/>
            <a:ext cx="9144000" cy="1268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Latha" panose="020B0604020202020204" pitchFamily="34" charset="0"/>
                <a:ea typeface="+mj-ea"/>
                <a:cs typeface="Latha" panose="020B0604020202020204" pitchFamily="34" charset="0"/>
              </a:defRPr>
            </a:lvl1pPr>
          </a:lstStyle>
          <a:p>
            <a:r>
              <a:rPr lang="en-US" dirty="0"/>
              <a:t>  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874282E-E3F6-3427-60F2-F16FFB600F96}"/>
              </a:ext>
            </a:extLst>
          </p:cNvPr>
          <p:cNvSpPr txBox="1">
            <a:spLocks/>
          </p:cNvSpPr>
          <p:nvPr userDrawn="1"/>
        </p:nvSpPr>
        <p:spPr>
          <a:xfrm>
            <a:off x="1602724" y="1272919"/>
            <a:ext cx="9144000" cy="1268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Latha" panose="020B0604020202020204" pitchFamily="34" charset="0"/>
                <a:ea typeface="+mj-ea"/>
                <a:cs typeface="Latha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0F7B4A6-5397-89CC-3FA5-863663346F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0393" y="100364"/>
            <a:ext cx="2153623" cy="26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51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in a classroom&#10;&#10;Description automatically generated">
            <a:extLst>
              <a:ext uri="{FF2B5EF4-FFF2-40B4-BE49-F238E27FC236}">
                <a16:creationId xmlns:a16="http://schemas.microsoft.com/office/drawing/2014/main" id="{A8A5EC9B-D189-165E-8DFB-8479BBC353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6" b="11923"/>
          <a:stretch/>
        </p:blipFill>
        <p:spPr>
          <a:xfrm>
            <a:off x="260393" y="938617"/>
            <a:ext cx="11638918" cy="539168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70479F-7F5C-EB87-251D-F7BB7826FA0A}"/>
              </a:ext>
            </a:extLst>
          </p:cNvPr>
          <p:cNvSpPr/>
          <p:nvPr userDrawn="1"/>
        </p:nvSpPr>
        <p:spPr>
          <a:xfrm>
            <a:off x="260394" y="938617"/>
            <a:ext cx="11638918" cy="5391686"/>
          </a:xfrm>
          <a:prstGeom prst="rect">
            <a:avLst/>
          </a:prstGeom>
          <a:solidFill>
            <a:srgbClr val="E74024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454EE-0FD8-6ED1-AC4F-52B08F6D7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57FE-6478-4BB4-A3E0-D5CE25B8717D}" type="datetimeFigureOut">
              <a:rPr lang="en-US" smtClean="0"/>
              <a:t>7/15/2024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12E39-124A-D9CE-9892-5C4BDB461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9136" y="6427621"/>
            <a:ext cx="374944" cy="269630"/>
          </a:xfrm>
          <a:prstGeom prst="rect">
            <a:avLst/>
          </a:prstGeom>
        </p:spPr>
        <p:txBody>
          <a:bodyPr/>
          <a:lstStyle/>
          <a:p>
            <a:fld id="{DC16112A-9BB9-4B58-A8F9-73363C24BB8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5F2006C-2864-456C-4597-C5079D1DC387}"/>
              </a:ext>
            </a:extLst>
          </p:cNvPr>
          <p:cNvSpPr txBox="1">
            <a:spLocks/>
          </p:cNvSpPr>
          <p:nvPr userDrawn="1"/>
        </p:nvSpPr>
        <p:spPr>
          <a:xfrm>
            <a:off x="1378665" y="2160612"/>
            <a:ext cx="9144000" cy="1268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Latha" panose="020B0604020202020204" pitchFamily="34" charset="0"/>
                <a:ea typeface="+mj-ea"/>
                <a:cs typeface="Latha" panose="020B0604020202020204" pitchFamily="34" charset="0"/>
              </a:defRPr>
            </a:lvl1pPr>
          </a:lstStyle>
          <a:p>
            <a:r>
              <a:rPr lang="en-US" dirty="0"/>
              <a:t>  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874282E-E3F6-3427-60F2-F16FFB600F96}"/>
              </a:ext>
            </a:extLst>
          </p:cNvPr>
          <p:cNvSpPr txBox="1">
            <a:spLocks/>
          </p:cNvSpPr>
          <p:nvPr userDrawn="1"/>
        </p:nvSpPr>
        <p:spPr>
          <a:xfrm>
            <a:off x="1602724" y="1272919"/>
            <a:ext cx="9144000" cy="1268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Latha" panose="020B0604020202020204" pitchFamily="34" charset="0"/>
                <a:ea typeface="+mj-ea"/>
                <a:cs typeface="Latha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719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170479F-7F5C-EB87-251D-F7BB7826FA0A}"/>
              </a:ext>
            </a:extLst>
          </p:cNvPr>
          <p:cNvSpPr/>
          <p:nvPr userDrawn="1"/>
        </p:nvSpPr>
        <p:spPr>
          <a:xfrm>
            <a:off x="0" y="3182109"/>
            <a:ext cx="12192000" cy="3245512"/>
          </a:xfrm>
          <a:prstGeom prst="rect">
            <a:avLst/>
          </a:prstGeom>
          <a:solidFill>
            <a:srgbClr val="8AC819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454EE-0FD8-6ED1-AC4F-52B08F6D7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57FE-6478-4BB4-A3E0-D5CE25B8717D}" type="datetimeFigureOut">
              <a:rPr lang="en-US" smtClean="0"/>
              <a:t>7/15/2024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12E39-124A-D9CE-9892-5C4BDB461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9136" y="6427621"/>
            <a:ext cx="374944" cy="269630"/>
          </a:xfrm>
          <a:prstGeom prst="rect">
            <a:avLst/>
          </a:prstGeom>
        </p:spPr>
        <p:txBody>
          <a:bodyPr/>
          <a:lstStyle/>
          <a:p>
            <a:fld id="{DC16112A-9BB9-4B58-A8F9-73363C24BB8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5F2006C-2864-456C-4597-C5079D1DC387}"/>
              </a:ext>
            </a:extLst>
          </p:cNvPr>
          <p:cNvSpPr txBox="1">
            <a:spLocks/>
          </p:cNvSpPr>
          <p:nvPr userDrawn="1"/>
        </p:nvSpPr>
        <p:spPr>
          <a:xfrm>
            <a:off x="1378665" y="2160612"/>
            <a:ext cx="9144000" cy="1268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Latha" panose="020B0604020202020204" pitchFamily="34" charset="0"/>
                <a:ea typeface="+mj-ea"/>
                <a:cs typeface="Latha" panose="020B0604020202020204" pitchFamily="34" charset="0"/>
              </a:defRPr>
            </a:lvl1pPr>
          </a:lstStyle>
          <a:p>
            <a:r>
              <a:rPr lang="en-US" dirty="0"/>
              <a:t>  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874282E-E3F6-3427-60F2-F16FFB600F96}"/>
              </a:ext>
            </a:extLst>
          </p:cNvPr>
          <p:cNvSpPr txBox="1">
            <a:spLocks/>
          </p:cNvSpPr>
          <p:nvPr userDrawn="1"/>
        </p:nvSpPr>
        <p:spPr>
          <a:xfrm>
            <a:off x="1602724" y="1272919"/>
            <a:ext cx="9144000" cy="1268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Latha" panose="020B0604020202020204" pitchFamily="34" charset="0"/>
                <a:ea typeface="+mj-ea"/>
                <a:cs typeface="Latha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A1EBCF-764D-4F97-DF10-B7CB2DE6B23F}"/>
              </a:ext>
            </a:extLst>
          </p:cNvPr>
          <p:cNvSpPr/>
          <p:nvPr userDrawn="1"/>
        </p:nvSpPr>
        <p:spPr>
          <a:xfrm>
            <a:off x="0" y="0"/>
            <a:ext cx="12192000" cy="3223030"/>
          </a:xfrm>
          <a:prstGeom prst="rect">
            <a:avLst/>
          </a:prstGeom>
          <a:solidFill>
            <a:srgbClr val="163D57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17CD3C3-1A15-EA8A-2F7E-58E26365B5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0393" y="100364"/>
            <a:ext cx="2153623" cy="26460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9EC75D8-1D30-2BCA-7D51-F7789B8E9C6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0393" y="94775"/>
            <a:ext cx="2153623" cy="26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682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F441CF9-2C4C-3C1E-71EB-8CA2C0D6125D}"/>
              </a:ext>
            </a:extLst>
          </p:cNvPr>
          <p:cNvSpPr/>
          <p:nvPr userDrawn="1"/>
        </p:nvSpPr>
        <p:spPr>
          <a:xfrm>
            <a:off x="0" y="0"/>
            <a:ext cx="12192000" cy="2795242"/>
          </a:xfrm>
          <a:prstGeom prst="rect">
            <a:avLst/>
          </a:prstGeom>
          <a:solidFill>
            <a:srgbClr val="163D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163D57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55C619-325D-ACE2-24AF-03A11A054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480" y="18255"/>
            <a:ext cx="105156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8AC819"/>
                </a:solidFill>
                <a:latin typeface="Lato  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8AC819"/>
                </a:solidFill>
                <a:effectLst/>
                <a:uLnTx/>
                <a:uFillTx/>
                <a:latin typeface="Lato" panose="020F0502020204030203" pitchFamily="34" charset="0"/>
              </a:rPr>
              <a:t>Click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</a:rPr>
              <a:t>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1490E-D6C3-9073-6F72-759B013D7D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980753"/>
            <a:ext cx="5181600" cy="219620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3D9E53-31D2-E20E-8F46-F313C00E19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980753"/>
            <a:ext cx="5181600" cy="219620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57D698-D563-BFBD-40E6-C808B2522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57FE-6478-4BB4-A3E0-D5CE25B8717D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075F48-B8BD-F27F-5DD6-99604F755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04378F-C7A5-FC9D-FB18-5332E71C9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9136" y="6427621"/>
            <a:ext cx="374944" cy="269630"/>
          </a:xfrm>
          <a:prstGeom prst="rect">
            <a:avLst/>
          </a:prstGeom>
        </p:spPr>
        <p:txBody>
          <a:bodyPr/>
          <a:lstStyle/>
          <a:p>
            <a:fld id="{DC16112A-9BB9-4B58-A8F9-73363C24BB8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7CB1B68-E1BE-E497-FC0A-D849745305D3}"/>
              </a:ext>
            </a:extLst>
          </p:cNvPr>
          <p:cNvSpPr/>
          <p:nvPr userDrawn="1"/>
        </p:nvSpPr>
        <p:spPr>
          <a:xfrm>
            <a:off x="1386739" y="1113328"/>
            <a:ext cx="2867426" cy="2867426"/>
          </a:xfrm>
          <a:prstGeom prst="ellipse">
            <a:avLst/>
          </a:prstGeom>
          <a:solidFill>
            <a:srgbClr val="163D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E84BECC-BEE8-0E87-6243-F32CEB5977C9}"/>
              </a:ext>
            </a:extLst>
          </p:cNvPr>
          <p:cNvSpPr/>
          <p:nvPr userDrawn="1"/>
        </p:nvSpPr>
        <p:spPr>
          <a:xfrm>
            <a:off x="8368611" y="1113328"/>
            <a:ext cx="2867426" cy="2867426"/>
          </a:xfrm>
          <a:prstGeom prst="ellipse">
            <a:avLst/>
          </a:prstGeom>
          <a:solidFill>
            <a:srgbClr val="163D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3C4134F-8CDA-7E91-8E7D-5A4128A3AC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03375" y="1348088"/>
            <a:ext cx="2495550" cy="2495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15">
            <a:extLst>
              <a:ext uri="{FF2B5EF4-FFF2-40B4-BE49-F238E27FC236}">
                <a16:creationId xmlns:a16="http://schemas.microsoft.com/office/drawing/2014/main" id="{BA513094-22D9-D47A-DA69-9ECE3D1CDD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02886" y="1348088"/>
            <a:ext cx="2495550" cy="24955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923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A07C2A-59A9-3606-82CC-B3A40933C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DF840C-C08C-501E-C10E-03C26F371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A3AC4-98BC-4918-4738-7E6E05E389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157FE-6478-4BB4-A3E0-D5CE25B8717D}" type="datetimeFigureOut">
              <a:rPr lang="en-US" smtClean="0"/>
              <a:t>7/15/2024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37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68" r:id="rId3"/>
    <p:sldLayoutId id="2147483664" r:id="rId4"/>
    <p:sldLayoutId id="2147483665" r:id="rId5"/>
    <p:sldLayoutId id="2147483672" r:id="rId6"/>
    <p:sldLayoutId id="2147483670" r:id="rId7"/>
    <p:sldLayoutId id="2147483667" r:id="rId8"/>
    <p:sldLayoutId id="2147483652" r:id="rId9"/>
    <p:sldLayoutId id="2147483654" r:id="rId10"/>
    <p:sldLayoutId id="2147483662" r:id="rId11"/>
    <p:sldLayoutId id="2147483674" r:id="rId12"/>
    <p:sldLayoutId id="2147483661" r:id="rId13"/>
    <p:sldLayoutId id="2147483655" r:id="rId14"/>
    <p:sldLayoutId id="2147483676" r:id="rId15"/>
    <p:sldLayoutId id="2147483660" r:id="rId16"/>
    <p:sldLayoutId id="2147483650" r:id="rId17"/>
    <p:sldLayoutId id="2147483651" r:id="rId18"/>
    <p:sldLayoutId id="2147483653" r:id="rId19"/>
    <p:sldLayoutId id="2147483656" r:id="rId20"/>
    <p:sldLayoutId id="2147483657" r:id="rId21"/>
    <p:sldLayoutId id="2147483658" r:id="rId22"/>
    <p:sldLayoutId id="2147483659" r:id="rId23"/>
    <p:sldLayoutId id="2147483663" r:id="rId24"/>
    <p:sldLayoutId id="2147483671" r:id="rId25"/>
    <p:sldLayoutId id="2147483673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svg"/><Relationship Id="rId3" Type="http://schemas.openxmlformats.org/officeDocument/2006/relationships/image" Target="../media/image52.svg"/><Relationship Id="rId7" Type="http://schemas.openxmlformats.org/officeDocument/2006/relationships/image" Target="../media/image56.svg"/><Relationship Id="rId12" Type="http://schemas.openxmlformats.org/officeDocument/2006/relationships/image" Target="../media/image61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11" Type="http://schemas.openxmlformats.org/officeDocument/2006/relationships/image" Target="../media/image60.svg"/><Relationship Id="rId5" Type="http://schemas.openxmlformats.org/officeDocument/2006/relationships/image" Target="../media/image54.svg"/><Relationship Id="rId15" Type="http://schemas.openxmlformats.org/officeDocument/2006/relationships/image" Target="../media/image64.sv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svg"/><Relationship Id="rId14" Type="http://schemas.openxmlformats.org/officeDocument/2006/relationships/image" Target="../media/image6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jrc/en/publication/eur-scientific-and-technical-research-reports/european-framework-digital-competence-educators-digcomped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svg"/><Relationship Id="rId5" Type="http://schemas.openxmlformats.org/officeDocument/2006/relationships/image" Target="../media/image66.png"/><Relationship Id="rId4" Type="http://schemas.openxmlformats.org/officeDocument/2006/relationships/image" Target="../media/image6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.xml"/><Relationship Id="rId4" Type="http://schemas.openxmlformats.org/officeDocument/2006/relationships/image" Target="../media/image7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6.svg"/><Relationship Id="rId3" Type="http://schemas.openxmlformats.org/officeDocument/2006/relationships/image" Target="../media/image15.jpeg"/><Relationship Id="rId7" Type="http://schemas.openxmlformats.org/officeDocument/2006/relationships/image" Target="../media/image17.png"/><Relationship Id="rId12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svg"/><Relationship Id="rId11" Type="http://schemas.openxmlformats.org/officeDocument/2006/relationships/image" Target="../media/image21.png"/><Relationship Id="rId5" Type="http://schemas.openxmlformats.org/officeDocument/2006/relationships/image" Target="../media/image12.pn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sv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12" Type="http://schemas.openxmlformats.org/officeDocument/2006/relationships/image" Target="../media/image32.png"/><Relationship Id="rId17" Type="http://schemas.openxmlformats.org/officeDocument/2006/relationships/image" Target="../media/image37.sv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11" Type="http://schemas.openxmlformats.org/officeDocument/2006/relationships/image" Target="../media/image31.svg"/><Relationship Id="rId5" Type="http://schemas.openxmlformats.org/officeDocument/2006/relationships/image" Target="../media/image25.svg"/><Relationship Id="rId15" Type="http://schemas.openxmlformats.org/officeDocument/2006/relationships/image" Target="../media/image35.sv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svg"/><Relationship Id="rId1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sv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0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phic 20">
            <a:extLst>
              <a:ext uri="{FF2B5EF4-FFF2-40B4-BE49-F238E27FC236}">
                <a16:creationId xmlns:a16="http://schemas.microsoft.com/office/drawing/2014/main" id="{CCC77CCC-DD00-05F7-E677-C49CE96D58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3451" y="2653419"/>
            <a:ext cx="2576639" cy="545921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9F9F6E3E-5C54-99A4-E1F9-AE222239616C}"/>
              </a:ext>
            </a:extLst>
          </p:cNvPr>
          <p:cNvSpPr txBox="1"/>
          <p:nvPr/>
        </p:nvSpPr>
        <p:spPr>
          <a:xfrm>
            <a:off x="817613" y="3199340"/>
            <a:ext cx="3908005" cy="1699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Lato-light" panose="020F0302020204030203" pitchFamily="34" charset="0"/>
              </a:rPr>
              <a:t>An industry leading, full service data collection and analysis tool, that is secure, scalable and rapid. </a:t>
            </a:r>
          </a:p>
          <a:p>
            <a:pPr lvl="0">
              <a:lnSpc>
                <a:spcPct val="150000"/>
              </a:lnSpc>
            </a:pPr>
            <a:endParaRPr lang="en-US" dirty="0">
              <a:solidFill>
                <a:schemeClr val="bg1"/>
              </a:solidFill>
              <a:latin typeface="Lato-light" panose="020F0302020204030203" pitchFamily="34" charset="0"/>
            </a:endParaRPr>
          </a:p>
        </p:txBody>
      </p:sp>
      <p:pic>
        <p:nvPicPr>
          <p:cNvPr id="43" name="Picture Placeholder 42" descr="A person holding a phone&#10;&#10;Description automatically generated">
            <a:extLst>
              <a:ext uri="{FF2B5EF4-FFF2-40B4-BE49-F238E27FC236}">
                <a16:creationId xmlns:a16="http://schemas.microsoft.com/office/drawing/2014/main" id="{69248A76-1082-1C7E-C084-9A9D91480E3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2" r="7962"/>
          <a:stretch>
            <a:fillRect/>
          </a:stretch>
        </p:blipFill>
        <p:spPr/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DAE5976F-9A7C-1BCE-6226-856470B7464D}"/>
              </a:ext>
            </a:extLst>
          </p:cNvPr>
          <p:cNvSpPr txBox="1"/>
          <p:nvPr/>
        </p:nvSpPr>
        <p:spPr>
          <a:xfrm>
            <a:off x="883451" y="5125602"/>
            <a:ext cx="1356220" cy="459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b="1">
                <a:solidFill>
                  <a:schemeClr val="bg1"/>
                </a:solidFill>
                <a:latin typeface="Lato-light" panose="020F0302020204030203" pitchFamily="34" charset="0"/>
              </a:rPr>
              <a:t>June </a:t>
            </a:r>
            <a:r>
              <a:rPr lang="en-US" b="1" dirty="0">
                <a:solidFill>
                  <a:schemeClr val="bg1"/>
                </a:solidFill>
                <a:latin typeface="Lato-light" panose="020F0302020204030203" pitchFamily="34" charset="0"/>
              </a:rPr>
              <a:t>2024</a:t>
            </a:r>
            <a:endParaRPr lang="en-US" dirty="0">
              <a:solidFill>
                <a:schemeClr val="bg1"/>
              </a:solidFill>
              <a:latin typeface="Lato-light" panose="020F0302020204030203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1FAED8-C0FC-14AB-E150-9205924B2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7293" y="6453518"/>
            <a:ext cx="374944" cy="26963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679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0BA118A-CD54-762F-CBE2-43DB2CD8AEFC}"/>
              </a:ext>
            </a:extLst>
          </p:cNvPr>
          <p:cNvSpPr/>
          <p:nvPr/>
        </p:nvSpPr>
        <p:spPr>
          <a:xfrm>
            <a:off x="1403927" y="2387796"/>
            <a:ext cx="9236364" cy="2373745"/>
          </a:xfrm>
          <a:prstGeom prst="roundRect">
            <a:avLst>
              <a:gd name="adj" fmla="val 5722"/>
            </a:avLst>
          </a:prstGeom>
          <a:solidFill>
            <a:srgbClr val="163D57"/>
          </a:solidFill>
          <a:ln>
            <a:noFill/>
          </a:ln>
          <a:effectLst>
            <a:outerShdw blurRad="508000" dist="3302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pPr marR="0" lvl="0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400" dirty="0"/>
              <a:t>In LP+OASIS a framework is a set of, typically, 6 pillars with each pillar defining an area to be measured for gaps or to assess a level of maturity. These can be then addresses through targeted interventions or development programs that are individualised to the respondent.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/>
              <a:ea typeface="黑体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F90421-2BC9-E661-A659-C0A98DEED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7293" y="6453518"/>
            <a:ext cx="374944" cy="26963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CFB242-DB77-2EFD-9DB8-3DE630A7083F}"/>
              </a:ext>
            </a:extLst>
          </p:cNvPr>
          <p:cNvSpPr txBox="1"/>
          <p:nvPr/>
        </p:nvSpPr>
        <p:spPr>
          <a:xfrm>
            <a:off x="100476" y="481347"/>
            <a:ext cx="10031225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8AC8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ato "/>
                <a:cs typeface="Segoe UI" panose="020B0502040204020203" pitchFamily="34" charset="0"/>
              </a:rPr>
              <a:t>What is a framework</a:t>
            </a:r>
            <a:r>
              <a:rPr lang="en-US" sz="3600" b="1" dirty="0">
                <a:solidFill>
                  <a:srgbClr val="8AC8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"/>
                <a:cs typeface="Segoe UI" panose="020B0502040204020203" pitchFamily="34" charset="0"/>
              </a:rPr>
              <a:t>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8AC8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ato 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558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F90421-2BC9-E661-A659-C0A98DEED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7293" y="6453518"/>
            <a:ext cx="374944" cy="26963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C6D6C9C-A220-FAAE-CC57-56A19490D5C6}"/>
              </a:ext>
            </a:extLst>
          </p:cNvPr>
          <p:cNvGrpSpPr/>
          <p:nvPr/>
        </p:nvGrpSpPr>
        <p:grpSpPr>
          <a:xfrm>
            <a:off x="464634" y="2474920"/>
            <a:ext cx="11143480" cy="3052391"/>
            <a:chOff x="-1341300" y="1126922"/>
            <a:chExt cx="11826600" cy="285308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ED770BDB-A59D-2EC3-3090-32B22067C4F4}"/>
                </a:ext>
              </a:extLst>
            </p:cNvPr>
            <p:cNvSpPr/>
            <p:nvPr/>
          </p:nvSpPr>
          <p:spPr>
            <a:xfrm>
              <a:off x="-1341300" y="1126922"/>
              <a:ext cx="1745484" cy="2853080"/>
            </a:xfrm>
            <a:prstGeom prst="roundRect">
              <a:avLst/>
            </a:prstGeom>
            <a:solidFill>
              <a:srgbClr val="163D5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440000" bIns="288000" rtlCol="0" anchor="t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467" dirty="0"/>
                <a:t>School profile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CAD0DD5-A64F-F38F-5F8E-EC5173EBA01A}"/>
                </a:ext>
              </a:extLst>
            </p:cNvPr>
            <p:cNvSpPr/>
            <p:nvPr/>
          </p:nvSpPr>
          <p:spPr>
            <a:xfrm>
              <a:off x="674924" y="1126922"/>
              <a:ext cx="1745484" cy="2853080"/>
            </a:xfrm>
            <a:prstGeom prst="roundRect">
              <a:avLst/>
            </a:prstGeom>
            <a:solidFill>
              <a:srgbClr val="163D5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440000" bIns="288000" rtlCol="0" anchor="t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467"/>
                <a:t>School quality management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9DBF20F-7D6A-B48E-9F6B-7D9891189683}"/>
                </a:ext>
              </a:extLst>
            </p:cNvPr>
            <p:cNvSpPr/>
            <p:nvPr/>
          </p:nvSpPr>
          <p:spPr>
            <a:xfrm>
              <a:off x="2691147" y="1126922"/>
              <a:ext cx="1745484" cy="2853080"/>
            </a:xfrm>
            <a:prstGeom prst="roundRect">
              <a:avLst/>
            </a:prstGeom>
            <a:solidFill>
              <a:srgbClr val="163D5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440000" bIns="288000" rtlCol="0" anchor="t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467"/>
                <a:t>Teacher profile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7B0D28E-E5CE-A444-1113-4BF8278D6AEC}"/>
                </a:ext>
              </a:extLst>
            </p:cNvPr>
            <p:cNvSpPr/>
            <p:nvPr/>
          </p:nvSpPr>
          <p:spPr>
            <a:xfrm>
              <a:off x="4707371" y="1126922"/>
              <a:ext cx="1745484" cy="2853080"/>
            </a:xfrm>
            <a:prstGeom prst="roundRect">
              <a:avLst/>
            </a:prstGeom>
            <a:solidFill>
              <a:srgbClr val="163D5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440000" bIns="288000" rtlCol="0" anchor="t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467"/>
                <a:t>Stakeholder understanding and enactment of policy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7DC12F9-97AB-DF5B-B6EF-8C63994B4925}"/>
                </a:ext>
              </a:extLst>
            </p:cNvPr>
            <p:cNvSpPr/>
            <p:nvPr/>
          </p:nvSpPr>
          <p:spPr>
            <a:xfrm>
              <a:off x="6723595" y="1126922"/>
              <a:ext cx="1745484" cy="2853080"/>
            </a:xfrm>
            <a:prstGeom prst="roundRect">
              <a:avLst/>
            </a:prstGeom>
            <a:solidFill>
              <a:srgbClr val="163D5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440000" bIns="288000" rtlCol="0" anchor="t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467"/>
                <a:t>Classroom practice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7F0A09E-65D6-B828-3083-01998BBBC417}"/>
                </a:ext>
              </a:extLst>
            </p:cNvPr>
            <p:cNvSpPr/>
            <p:nvPr/>
          </p:nvSpPr>
          <p:spPr>
            <a:xfrm>
              <a:off x="8739816" y="1126922"/>
              <a:ext cx="1745484" cy="2853080"/>
            </a:xfrm>
            <a:prstGeom prst="roundRect">
              <a:avLst/>
            </a:prstGeom>
            <a:noFill/>
            <a:ln>
              <a:solidFill>
                <a:schemeClr val="accent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440000" bIns="288000" rtlCol="0" anchor="t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467">
                  <a:solidFill>
                    <a:schemeClr val="tx1"/>
                  </a:solidFill>
                </a:rPr>
                <a:t>Custom questions</a:t>
              </a:r>
            </a:p>
          </p:txBody>
        </p:sp>
      </p:grpSp>
      <p:pic>
        <p:nvPicPr>
          <p:cNvPr id="16" name="Graphic 15" descr="Schoolhouse with solid fill">
            <a:extLst>
              <a:ext uri="{FF2B5EF4-FFF2-40B4-BE49-F238E27FC236}">
                <a16:creationId xmlns:a16="http://schemas.microsoft.com/office/drawing/2014/main" id="{9511388F-3720-DA1D-6B99-6172E68684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3482" y="2682563"/>
            <a:ext cx="960000" cy="960000"/>
          </a:xfrm>
          <a:prstGeom prst="rect">
            <a:avLst/>
          </a:prstGeom>
        </p:spPr>
      </p:pic>
      <p:pic>
        <p:nvPicPr>
          <p:cNvPr id="18" name="Graphic 17" descr="Clipboard Checked with solid fill">
            <a:extLst>
              <a:ext uri="{FF2B5EF4-FFF2-40B4-BE49-F238E27FC236}">
                <a16:creationId xmlns:a16="http://schemas.microsoft.com/office/drawing/2014/main" id="{1A6C5FFC-CCA5-1725-2AA0-B12E93FD61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81635" y="2628135"/>
            <a:ext cx="960000" cy="960000"/>
          </a:xfrm>
          <a:prstGeom prst="rect">
            <a:avLst/>
          </a:prstGeom>
        </p:spPr>
      </p:pic>
      <p:pic>
        <p:nvPicPr>
          <p:cNvPr id="20" name="Graphic 19" descr="Classroom with solid fill">
            <a:extLst>
              <a:ext uri="{FF2B5EF4-FFF2-40B4-BE49-F238E27FC236}">
                <a16:creationId xmlns:a16="http://schemas.microsoft.com/office/drawing/2014/main" id="{2A5633C7-BE53-0BF1-0A25-C5755A2C57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15758" y="2682563"/>
            <a:ext cx="960000" cy="960000"/>
          </a:xfrm>
          <a:prstGeom prst="rect">
            <a:avLst/>
          </a:prstGeom>
        </p:spPr>
      </p:pic>
      <p:pic>
        <p:nvPicPr>
          <p:cNvPr id="22" name="Graphic 21" descr="Lights On with solid fill">
            <a:extLst>
              <a:ext uri="{FF2B5EF4-FFF2-40B4-BE49-F238E27FC236}">
                <a16:creationId xmlns:a16="http://schemas.microsoft.com/office/drawing/2014/main" id="{69E1610A-3D53-3EE6-58FA-A2995B4213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04382" y="2628135"/>
            <a:ext cx="960000" cy="960000"/>
          </a:xfrm>
          <a:prstGeom prst="rect">
            <a:avLst/>
          </a:prstGeom>
        </p:spPr>
      </p:pic>
      <p:pic>
        <p:nvPicPr>
          <p:cNvPr id="24" name="Graphic 23" descr="Graduation cap with solid fill">
            <a:extLst>
              <a:ext uri="{FF2B5EF4-FFF2-40B4-BE49-F238E27FC236}">
                <a16:creationId xmlns:a16="http://schemas.microsoft.com/office/drawing/2014/main" id="{32A7DF39-8C5D-7C08-6E45-AA7B50B6F54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16234" y="2682563"/>
            <a:ext cx="960000" cy="960000"/>
          </a:xfrm>
          <a:prstGeom prst="rect">
            <a:avLst/>
          </a:prstGeom>
        </p:spPr>
      </p:pic>
      <p:sp>
        <p:nvSpPr>
          <p:cNvPr id="25" name="Cross 24">
            <a:extLst>
              <a:ext uri="{FF2B5EF4-FFF2-40B4-BE49-F238E27FC236}">
                <a16:creationId xmlns:a16="http://schemas.microsoft.com/office/drawing/2014/main" id="{0E183EFF-7666-F42A-F97C-67580AB65E85}"/>
              </a:ext>
            </a:extLst>
          </p:cNvPr>
          <p:cNvSpPr/>
          <p:nvPr/>
        </p:nvSpPr>
        <p:spPr>
          <a:xfrm>
            <a:off x="10479430" y="2905721"/>
            <a:ext cx="603795" cy="664028"/>
          </a:xfrm>
          <a:prstGeom prst="plus">
            <a:avLst>
              <a:gd name="adj" fmla="val 34616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22C342-C860-E069-DFA1-94A62459FDB8}"/>
              </a:ext>
            </a:extLst>
          </p:cNvPr>
          <p:cNvSpPr txBox="1"/>
          <p:nvPr/>
        </p:nvSpPr>
        <p:spPr>
          <a:xfrm>
            <a:off x="166312" y="1195724"/>
            <a:ext cx="11085163" cy="378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 UI Light"/>
                <a:ea typeface="黑体"/>
                <a:cs typeface="+mn-cs"/>
              </a:rPr>
              <a:t>20-minute surveys for teachers, school leaders, combined with interviews and desk research provide rapid insights in 3 months.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CFB242-DB77-2EFD-9DB8-3DE630A7083F}"/>
              </a:ext>
            </a:extLst>
          </p:cNvPr>
          <p:cNvSpPr txBox="1"/>
          <p:nvPr/>
        </p:nvSpPr>
        <p:spPr>
          <a:xfrm>
            <a:off x="100476" y="481347"/>
            <a:ext cx="1003122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8AC8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ato "/>
                <a:cs typeface="Segoe UI" panose="020B0502040204020203" pitchFamily="34" charset="0"/>
              </a:rPr>
              <a:t>Cambridge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8AC8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ato "/>
                <a:cs typeface="Segoe UI" panose="020B0502040204020203" pitchFamily="34" charset="0"/>
              </a:rPr>
              <a:t> Data Collection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63D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ato "/>
                <a:cs typeface="Segoe UI" panose="020B0502040204020203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8AC8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ato "/>
                <a:cs typeface="Segoe UI" panose="020B0502040204020203" pitchFamily="34" charset="0"/>
              </a:rPr>
              <a:t>Framework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283E503C-4F79-59FF-C06B-F4448D4800A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67473" y="6151523"/>
            <a:ext cx="2483647" cy="420093"/>
          </a:xfrm>
          <a:prstGeom prst="rect">
            <a:avLst/>
          </a:prstGeom>
        </p:spPr>
      </p:pic>
      <p:pic>
        <p:nvPicPr>
          <p:cNvPr id="17" name="Graphic 16" descr="Badge Copyright outline">
            <a:extLst>
              <a:ext uri="{FF2B5EF4-FFF2-40B4-BE49-F238E27FC236}">
                <a16:creationId xmlns:a16="http://schemas.microsoft.com/office/drawing/2014/main" id="{DC8F9D9A-2276-B842-89D9-8FC3318FCC5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95361" y="6198775"/>
            <a:ext cx="298121" cy="29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082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5856D27-87DD-6A1C-4883-A0C352B54691}"/>
              </a:ext>
            </a:extLst>
          </p:cNvPr>
          <p:cNvGrpSpPr/>
          <p:nvPr/>
        </p:nvGrpSpPr>
        <p:grpSpPr>
          <a:xfrm>
            <a:off x="1270377" y="5933467"/>
            <a:ext cx="776466" cy="764946"/>
            <a:chOff x="10282594" y="5177035"/>
            <a:chExt cx="1848565" cy="1599066"/>
          </a:xfrm>
        </p:grpSpPr>
        <p:pic>
          <p:nvPicPr>
            <p:cNvPr id="3" name="Content Placeholder 4">
              <a:hlinkClick r:id="rId3"/>
              <a:extLst>
                <a:ext uri="{FF2B5EF4-FFF2-40B4-BE49-F238E27FC236}">
                  <a16:creationId xmlns:a16="http://schemas.microsoft.com/office/drawing/2014/main" id="{277C86B7-2DD4-C949-CC3D-2C040FDEEB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04206">
              <a:off x="10869952" y="5177035"/>
              <a:ext cx="1119025" cy="158370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E0B6BB70-AD3C-4047-AA63-F13C52EFBD11}"/>
                </a:ext>
              </a:extLst>
            </p:cNvPr>
            <p:cNvSpPr/>
            <p:nvPr/>
          </p:nvSpPr>
          <p:spPr>
            <a:xfrm>
              <a:off x="10282594" y="6400799"/>
              <a:ext cx="1848565" cy="375302"/>
            </a:xfrm>
            <a:custGeom>
              <a:avLst/>
              <a:gdLst>
                <a:gd name="connsiteX0" fmla="*/ 0 w 2669976"/>
                <a:gd name="connsiteY0" fmla="*/ 77074 h 770738"/>
                <a:gd name="connsiteX1" fmla="*/ 77074 w 2669976"/>
                <a:gd name="connsiteY1" fmla="*/ 0 h 770738"/>
                <a:gd name="connsiteX2" fmla="*/ 2592902 w 2669976"/>
                <a:gd name="connsiteY2" fmla="*/ 0 h 770738"/>
                <a:gd name="connsiteX3" fmla="*/ 2669976 w 2669976"/>
                <a:gd name="connsiteY3" fmla="*/ 77074 h 770738"/>
                <a:gd name="connsiteX4" fmla="*/ 2669976 w 2669976"/>
                <a:gd name="connsiteY4" fmla="*/ 693664 h 770738"/>
                <a:gd name="connsiteX5" fmla="*/ 2592902 w 2669976"/>
                <a:gd name="connsiteY5" fmla="*/ 770738 h 770738"/>
                <a:gd name="connsiteX6" fmla="*/ 77074 w 2669976"/>
                <a:gd name="connsiteY6" fmla="*/ 770738 h 770738"/>
                <a:gd name="connsiteX7" fmla="*/ 0 w 2669976"/>
                <a:gd name="connsiteY7" fmla="*/ 693664 h 770738"/>
                <a:gd name="connsiteX8" fmla="*/ 0 w 2669976"/>
                <a:gd name="connsiteY8" fmla="*/ 77074 h 770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69976" h="770738">
                  <a:moveTo>
                    <a:pt x="0" y="77074"/>
                  </a:moveTo>
                  <a:cubicBezTo>
                    <a:pt x="0" y="34507"/>
                    <a:pt x="34507" y="0"/>
                    <a:pt x="77074" y="0"/>
                  </a:cubicBezTo>
                  <a:lnTo>
                    <a:pt x="2592902" y="0"/>
                  </a:lnTo>
                  <a:cubicBezTo>
                    <a:pt x="2635469" y="0"/>
                    <a:pt x="2669976" y="34507"/>
                    <a:pt x="2669976" y="77074"/>
                  </a:cubicBezTo>
                  <a:lnTo>
                    <a:pt x="2669976" y="693664"/>
                  </a:lnTo>
                  <a:cubicBezTo>
                    <a:pt x="2669976" y="736231"/>
                    <a:pt x="2635469" y="770738"/>
                    <a:pt x="2592902" y="770738"/>
                  </a:cubicBezTo>
                  <a:lnTo>
                    <a:pt x="77074" y="770738"/>
                  </a:lnTo>
                  <a:cubicBezTo>
                    <a:pt x="34507" y="770738"/>
                    <a:pt x="0" y="736231"/>
                    <a:pt x="0" y="693664"/>
                  </a:cubicBezTo>
                  <a:lnTo>
                    <a:pt x="0" y="77074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63215" tIns="53055" rIns="63215" bIns="53055" numCol="1" spcCol="1270" anchor="ctr" anchorCtr="0">
              <a:noAutofit/>
            </a:bodyPr>
            <a:lstStyle/>
            <a:p>
              <a:pPr marL="0" marR="0" lvl="0" indent="0" algn="ctr" defTabSz="71118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DigCompEdu</a:t>
              </a:r>
            </a:p>
          </p:txBody>
        </p:sp>
      </p:grpSp>
      <p:sp>
        <p:nvSpPr>
          <p:cNvPr id="11" name="Google Shape;679;p1">
            <a:extLst>
              <a:ext uri="{FF2B5EF4-FFF2-40B4-BE49-F238E27FC236}">
                <a16:creationId xmlns:a16="http://schemas.microsoft.com/office/drawing/2014/main" id="{13EBB9B5-4B7B-6A9F-F5BB-0D4C3B82E0F7}"/>
              </a:ext>
            </a:extLst>
          </p:cNvPr>
          <p:cNvSpPr/>
          <p:nvPr/>
        </p:nvSpPr>
        <p:spPr>
          <a:xfrm>
            <a:off x="11055618" y="587709"/>
            <a:ext cx="578168" cy="288131"/>
          </a:xfrm>
          <a:custGeom>
            <a:avLst/>
            <a:gdLst/>
            <a:ahLst/>
            <a:cxnLst/>
            <a:rect l="l" t="t" r="r" b="b"/>
            <a:pathLst>
              <a:path w="770890" h="384175" extrusionOk="0">
                <a:moveTo>
                  <a:pt x="218146" y="0"/>
                </a:moveTo>
                <a:lnTo>
                  <a:pt x="197172" y="0"/>
                </a:lnTo>
                <a:lnTo>
                  <a:pt x="61192" y="329194"/>
                </a:lnTo>
                <a:lnTo>
                  <a:pt x="56362" y="339538"/>
                </a:lnTo>
                <a:lnTo>
                  <a:pt x="21753" y="364377"/>
                </a:lnTo>
                <a:lnTo>
                  <a:pt x="0" y="366570"/>
                </a:lnTo>
                <a:lnTo>
                  <a:pt x="0" y="384153"/>
                </a:lnTo>
                <a:lnTo>
                  <a:pt x="130325" y="384153"/>
                </a:lnTo>
                <a:lnTo>
                  <a:pt x="130325" y="366570"/>
                </a:lnTo>
                <a:lnTo>
                  <a:pt x="112380" y="366570"/>
                </a:lnTo>
                <a:lnTo>
                  <a:pt x="110876" y="366390"/>
                </a:lnTo>
                <a:lnTo>
                  <a:pt x="109354" y="365991"/>
                </a:lnTo>
                <a:lnTo>
                  <a:pt x="102935" y="365626"/>
                </a:lnTo>
                <a:lnTo>
                  <a:pt x="96989" y="363925"/>
                </a:lnTo>
                <a:lnTo>
                  <a:pt x="86026" y="357871"/>
                </a:lnTo>
                <a:lnTo>
                  <a:pt x="83288" y="352395"/>
                </a:lnTo>
                <a:lnTo>
                  <a:pt x="83288" y="341847"/>
                </a:lnTo>
                <a:lnTo>
                  <a:pt x="83669" y="339273"/>
                </a:lnTo>
                <a:lnTo>
                  <a:pt x="85191" y="334379"/>
                </a:lnTo>
                <a:lnTo>
                  <a:pt x="86134" y="331842"/>
                </a:lnTo>
                <a:lnTo>
                  <a:pt x="87257" y="329194"/>
                </a:lnTo>
                <a:lnTo>
                  <a:pt x="116710" y="256074"/>
                </a:lnTo>
                <a:lnTo>
                  <a:pt x="329195" y="256074"/>
                </a:lnTo>
                <a:lnTo>
                  <a:pt x="318882" y="232294"/>
                </a:lnTo>
                <a:lnTo>
                  <a:pt x="125793" y="232294"/>
                </a:lnTo>
                <a:lnTo>
                  <a:pt x="186967" y="81021"/>
                </a:lnTo>
                <a:lnTo>
                  <a:pt x="189253" y="74224"/>
                </a:lnTo>
                <a:lnTo>
                  <a:pt x="189995" y="71858"/>
                </a:lnTo>
                <a:lnTo>
                  <a:pt x="190785" y="69129"/>
                </a:lnTo>
                <a:lnTo>
                  <a:pt x="191137" y="67988"/>
                </a:lnTo>
                <a:lnTo>
                  <a:pt x="191517" y="66856"/>
                </a:lnTo>
                <a:lnTo>
                  <a:pt x="247139" y="66856"/>
                </a:lnTo>
                <a:lnTo>
                  <a:pt x="218146" y="0"/>
                </a:lnTo>
                <a:close/>
              </a:path>
              <a:path w="770890" h="384175" extrusionOk="0">
                <a:moveTo>
                  <a:pt x="329195" y="256074"/>
                </a:moveTo>
                <a:lnTo>
                  <a:pt x="267428" y="256074"/>
                </a:lnTo>
                <a:lnTo>
                  <a:pt x="298026" y="329194"/>
                </a:lnTo>
                <a:lnTo>
                  <a:pt x="299529" y="332204"/>
                </a:lnTo>
                <a:lnTo>
                  <a:pt x="300763" y="335431"/>
                </a:lnTo>
                <a:lnTo>
                  <a:pt x="302647" y="342209"/>
                </a:lnTo>
                <a:lnTo>
                  <a:pt x="303097" y="345468"/>
                </a:lnTo>
                <a:lnTo>
                  <a:pt x="303118" y="354678"/>
                </a:lnTo>
                <a:lnTo>
                  <a:pt x="300943" y="358740"/>
                </a:lnTo>
                <a:lnTo>
                  <a:pt x="296552" y="361239"/>
                </a:lnTo>
                <a:lnTo>
                  <a:pt x="292263" y="363634"/>
                </a:lnTo>
                <a:lnTo>
                  <a:pt x="287638" y="365264"/>
                </a:lnTo>
                <a:lnTo>
                  <a:pt x="282728" y="365991"/>
                </a:lnTo>
                <a:lnTo>
                  <a:pt x="280461" y="366390"/>
                </a:lnTo>
                <a:lnTo>
                  <a:pt x="278286" y="366570"/>
                </a:lnTo>
                <a:lnTo>
                  <a:pt x="257804" y="366570"/>
                </a:lnTo>
                <a:lnTo>
                  <a:pt x="257804" y="384153"/>
                </a:lnTo>
                <a:lnTo>
                  <a:pt x="582456" y="384153"/>
                </a:lnTo>
                <a:lnTo>
                  <a:pt x="622397" y="380965"/>
                </a:lnTo>
                <a:lnTo>
                  <a:pt x="658372" y="371401"/>
                </a:lnTo>
                <a:lnTo>
                  <a:pt x="669715" y="365753"/>
                </a:lnTo>
                <a:lnTo>
                  <a:pt x="403628" y="365753"/>
                </a:lnTo>
                <a:lnTo>
                  <a:pt x="394263" y="364377"/>
                </a:lnTo>
                <a:lnTo>
                  <a:pt x="365122" y="337928"/>
                </a:lnTo>
                <a:lnTo>
                  <a:pt x="360904" y="329194"/>
                </a:lnTo>
                <a:lnTo>
                  <a:pt x="329195" y="256074"/>
                </a:lnTo>
                <a:close/>
              </a:path>
              <a:path w="770890" h="384175" extrusionOk="0">
                <a:moveTo>
                  <a:pt x="428333" y="6233"/>
                </a:moveTo>
                <a:lnTo>
                  <a:pt x="390376" y="6233"/>
                </a:lnTo>
                <a:lnTo>
                  <a:pt x="390376" y="23798"/>
                </a:lnTo>
                <a:lnTo>
                  <a:pt x="392080" y="23798"/>
                </a:lnTo>
                <a:lnTo>
                  <a:pt x="404610" y="24699"/>
                </a:lnTo>
                <a:lnTo>
                  <a:pt x="443483" y="44123"/>
                </a:lnTo>
                <a:lnTo>
                  <a:pt x="447020" y="321256"/>
                </a:lnTo>
                <a:lnTo>
                  <a:pt x="446154" y="335293"/>
                </a:lnTo>
                <a:lnTo>
                  <a:pt x="412495" y="364648"/>
                </a:lnTo>
                <a:lnTo>
                  <a:pt x="403628" y="365753"/>
                </a:lnTo>
                <a:lnTo>
                  <a:pt x="669715" y="365753"/>
                </a:lnTo>
                <a:lnTo>
                  <a:pt x="672585" y="364324"/>
                </a:lnTo>
                <a:lnTo>
                  <a:pt x="570565" y="364324"/>
                </a:lnTo>
                <a:lnTo>
                  <a:pt x="552352" y="363685"/>
                </a:lnTo>
                <a:lnTo>
                  <a:pt x="511336" y="347024"/>
                </a:lnTo>
                <a:lnTo>
                  <a:pt x="503681" y="301969"/>
                </a:lnTo>
                <a:lnTo>
                  <a:pt x="503681" y="26062"/>
                </a:lnTo>
                <a:lnTo>
                  <a:pt x="507090" y="25691"/>
                </a:lnTo>
                <a:lnTo>
                  <a:pt x="510480" y="25403"/>
                </a:lnTo>
                <a:lnTo>
                  <a:pt x="517276" y="25019"/>
                </a:lnTo>
                <a:lnTo>
                  <a:pt x="520682" y="24930"/>
                </a:lnTo>
                <a:lnTo>
                  <a:pt x="524091" y="24930"/>
                </a:lnTo>
                <a:lnTo>
                  <a:pt x="527101" y="24549"/>
                </a:lnTo>
                <a:lnTo>
                  <a:pt x="530309" y="24361"/>
                </a:lnTo>
                <a:lnTo>
                  <a:pt x="661512" y="24361"/>
                </a:lnTo>
                <a:lnTo>
                  <a:pt x="645897" y="17561"/>
                </a:lnTo>
                <a:lnTo>
                  <a:pt x="605758" y="8765"/>
                </a:lnTo>
                <a:lnTo>
                  <a:pt x="580752" y="6805"/>
                </a:lnTo>
                <a:lnTo>
                  <a:pt x="441183" y="6805"/>
                </a:lnTo>
                <a:lnTo>
                  <a:pt x="434748" y="6613"/>
                </a:lnTo>
                <a:lnTo>
                  <a:pt x="428333" y="6233"/>
                </a:lnTo>
                <a:close/>
              </a:path>
              <a:path w="770890" h="384175" extrusionOk="0">
                <a:moveTo>
                  <a:pt x="661512" y="24361"/>
                </a:moveTo>
                <a:lnTo>
                  <a:pt x="543921" y="24361"/>
                </a:lnTo>
                <a:lnTo>
                  <a:pt x="582753" y="27230"/>
                </a:lnTo>
                <a:lnTo>
                  <a:pt x="615948" y="35837"/>
                </a:lnTo>
                <a:lnTo>
                  <a:pt x="665436" y="70255"/>
                </a:lnTo>
                <a:lnTo>
                  <a:pt x="694130" y="124926"/>
                </a:lnTo>
                <a:lnTo>
                  <a:pt x="703684" y="197165"/>
                </a:lnTo>
                <a:lnTo>
                  <a:pt x="701861" y="229092"/>
                </a:lnTo>
                <a:lnTo>
                  <a:pt x="687272" y="287306"/>
                </a:lnTo>
                <a:lnTo>
                  <a:pt x="657073" y="335785"/>
                </a:lnTo>
                <a:lnTo>
                  <a:pt x="605102" y="361150"/>
                </a:lnTo>
                <a:lnTo>
                  <a:pt x="570565" y="364324"/>
                </a:lnTo>
                <a:lnTo>
                  <a:pt x="672585" y="364324"/>
                </a:lnTo>
                <a:lnTo>
                  <a:pt x="718436" y="333145"/>
                </a:lnTo>
                <a:lnTo>
                  <a:pt x="757507" y="273929"/>
                </a:lnTo>
                <a:lnTo>
                  <a:pt x="770531" y="198291"/>
                </a:lnTo>
                <a:lnTo>
                  <a:pt x="768498" y="167982"/>
                </a:lnTo>
                <a:lnTo>
                  <a:pt x="752225" y="112464"/>
                </a:lnTo>
                <a:lnTo>
                  <a:pt x="720006" y="64627"/>
                </a:lnTo>
                <a:lnTo>
                  <a:pt x="673962" y="29782"/>
                </a:lnTo>
                <a:lnTo>
                  <a:pt x="661512" y="24361"/>
                </a:lnTo>
                <a:close/>
              </a:path>
              <a:path w="770890" h="384175" extrusionOk="0">
                <a:moveTo>
                  <a:pt x="247139" y="66856"/>
                </a:moveTo>
                <a:lnTo>
                  <a:pt x="191517" y="66856"/>
                </a:lnTo>
                <a:lnTo>
                  <a:pt x="193021" y="72900"/>
                </a:lnTo>
                <a:lnTo>
                  <a:pt x="194908" y="78945"/>
                </a:lnTo>
                <a:lnTo>
                  <a:pt x="203968" y="103130"/>
                </a:lnTo>
                <a:lnTo>
                  <a:pt x="204352" y="104652"/>
                </a:lnTo>
                <a:lnTo>
                  <a:pt x="204912" y="106140"/>
                </a:lnTo>
                <a:lnTo>
                  <a:pt x="206434" y="109146"/>
                </a:lnTo>
                <a:lnTo>
                  <a:pt x="206997" y="110668"/>
                </a:lnTo>
                <a:lnTo>
                  <a:pt x="207377" y="112194"/>
                </a:lnTo>
                <a:lnTo>
                  <a:pt x="256663" y="232294"/>
                </a:lnTo>
                <a:lnTo>
                  <a:pt x="318882" y="232294"/>
                </a:lnTo>
                <a:lnTo>
                  <a:pt x="247139" y="66856"/>
                </a:lnTo>
                <a:close/>
              </a:path>
              <a:path w="770890" h="384175" extrusionOk="0">
                <a:moveTo>
                  <a:pt x="567812" y="6233"/>
                </a:moveTo>
                <a:lnTo>
                  <a:pt x="504262" y="6233"/>
                </a:lnTo>
                <a:lnTo>
                  <a:pt x="497828" y="6613"/>
                </a:lnTo>
                <a:lnTo>
                  <a:pt x="491501" y="6805"/>
                </a:lnTo>
                <a:lnTo>
                  <a:pt x="580752" y="6805"/>
                </a:lnTo>
                <a:lnTo>
                  <a:pt x="574336" y="6425"/>
                </a:lnTo>
                <a:lnTo>
                  <a:pt x="567812" y="62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680;p1">
            <a:extLst>
              <a:ext uri="{FF2B5EF4-FFF2-40B4-BE49-F238E27FC236}">
                <a16:creationId xmlns:a16="http://schemas.microsoft.com/office/drawing/2014/main" id="{BBC58B78-E197-122C-91EF-3E268C7F118F}"/>
              </a:ext>
            </a:extLst>
          </p:cNvPr>
          <p:cNvSpPr/>
          <p:nvPr/>
        </p:nvSpPr>
        <p:spPr>
          <a:xfrm>
            <a:off x="11633952" y="592383"/>
            <a:ext cx="228600" cy="283845"/>
          </a:xfrm>
          <a:custGeom>
            <a:avLst/>
            <a:gdLst/>
            <a:ahLst/>
            <a:cxnLst/>
            <a:rect l="l" t="t" r="r" b="b"/>
            <a:pathLst>
              <a:path w="304800" h="378459" extrusionOk="0">
                <a:moveTo>
                  <a:pt x="182998" y="0"/>
                </a:moveTo>
                <a:lnTo>
                  <a:pt x="0" y="0"/>
                </a:lnTo>
                <a:lnTo>
                  <a:pt x="0" y="17564"/>
                </a:lnTo>
                <a:lnTo>
                  <a:pt x="1701" y="17564"/>
                </a:lnTo>
                <a:lnTo>
                  <a:pt x="14243" y="18466"/>
                </a:lnTo>
                <a:lnTo>
                  <a:pt x="53121" y="37889"/>
                </a:lnTo>
                <a:lnTo>
                  <a:pt x="56575" y="61547"/>
                </a:lnTo>
                <a:lnTo>
                  <a:pt x="56564" y="316568"/>
                </a:lnTo>
                <a:lnTo>
                  <a:pt x="42776" y="352686"/>
                </a:lnTo>
                <a:lnTo>
                  <a:pt x="1701" y="360336"/>
                </a:lnTo>
                <a:lnTo>
                  <a:pt x="0" y="360336"/>
                </a:lnTo>
                <a:lnTo>
                  <a:pt x="0" y="377920"/>
                </a:lnTo>
                <a:lnTo>
                  <a:pt x="192640" y="377920"/>
                </a:lnTo>
                <a:lnTo>
                  <a:pt x="214772" y="376200"/>
                </a:lnTo>
                <a:lnTo>
                  <a:pt x="235272" y="371045"/>
                </a:lnTo>
                <a:lnTo>
                  <a:pt x="254141" y="362457"/>
                </a:lnTo>
                <a:lnTo>
                  <a:pt x="261239" y="357509"/>
                </a:lnTo>
                <a:lnTo>
                  <a:pt x="168279" y="357509"/>
                </a:lnTo>
                <a:lnTo>
                  <a:pt x="156663" y="357033"/>
                </a:lnTo>
                <a:lnTo>
                  <a:pt x="117136" y="337321"/>
                </a:lnTo>
                <a:lnTo>
                  <a:pt x="113320" y="184698"/>
                </a:lnTo>
                <a:lnTo>
                  <a:pt x="236365" y="184698"/>
                </a:lnTo>
                <a:lnTo>
                  <a:pt x="226485" y="180810"/>
                </a:lnTo>
                <a:lnTo>
                  <a:pt x="205205" y="175665"/>
                </a:lnTo>
                <a:lnTo>
                  <a:pt x="182998" y="173389"/>
                </a:lnTo>
                <a:lnTo>
                  <a:pt x="202031" y="169655"/>
                </a:lnTo>
                <a:lnTo>
                  <a:pt x="212139" y="166571"/>
                </a:lnTo>
                <a:lnTo>
                  <a:pt x="113320" y="166571"/>
                </a:lnTo>
                <a:lnTo>
                  <a:pt x="113320" y="18696"/>
                </a:lnTo>
                <a:lnTo>
                  <a:pt x="249625" y="18696"/>
                </a:lnTo>
                <a:lnTo>
                  <a:pt x="236636" y="11470"/>
                </a:lnTo>
                <a:lnTo>
                  <a:pt x="219683" y="5097"/>
                </a:lnTo>
                <a:lnTo>
                  <a:pt x="201806" y="1274"/>
                </a:lnTo>
                <a:lnTo>
                  <a:pt x="182998" y="0"/>
                </a:lnTo>
                <a:close/>
              </a:path>
              <a:path w="304800" h="378459" extrusionOk="0">
                <a:moveTo>
                  <a:pt x="236365" y="184698"/>
                </a:moveTo>
                <a:lnTo>
                  <a:pt x="113320" y="184698"/>
                </a:lnTo>
                <a:lnTo>
                  <a:pt x="137077" y="185337"/>
                </a:lnTo>
                <a:lnTo>
                  <a:pt x="159627" y="187253"/>
                </a:lnTo>
                <a:lnTo>
                  <a:pt x="201122" y="194919"/>
                </a:lnTo>
                <a:lnTo>
                  <a:pt x="237793" y="239522"/>
                </a:lnTo>
                <a:lnTo>
                  <a:pt x="240239" y="267424"/>
                </a:lnTo>
                <a:lnTo>
                  <a:pt x="239262" y="284974"/>
                </a:lnTo>
                <a:lnTo>
                  <a:pt x="224651" y="330611"/>
                </a:lnTo>
                <a:lnTo>
                  <a:pt x="187094" y="355824"/>
                </a:lnTo>
                <a:lnTo>
                  <a:pt x="168279" y="357509"/>
                </a:lnTo>
                <a:lnTo>
                  <a:pt x="261239" y="357509"/>
                </a:lnTo>
                <a:lnTo>
                  <a:pt x="296044" y="317777"/>
                </a:lnTo>
                <a:lnTo>
                  <a:pt x="304259" y="274783"/>
                </a:lnTo>
                <a:lnTo>
                  <a:pt x="301887" y="251190"/>
                </a:lnTo>
                <a:lnTo>
                  <a:pt x="294770" y="230815"/>
                </a:lnTo>
                <a:lnTo>
                  <a:pt x="282908" y="213654"/>
                </a:lnTo>
                <a:lnTo>
                  <a:pt x="266302" y="199705"/>
                </a:lnTo>
                <a:lnTo>
                  <a:pt x="246847" y="188823"/>
                </a:lnTo>
                <a:lnTo>
                  <a:pt x="236365" y="184698"/>
                </a:lnTo>
                <a:close/>
              </a:path>
              <a:path w="304800" h="378459" extrusionOk="0">
                <a:moveTo>
                  <a:pt x="249625" y="18696"/>
                </a:moveTo>
                <a:lnTo>
                  <a:pt x="158636" y="18696"/>
                </a:lnTo>
                <a:lnTo>
                  <a:pt x="175574" y="19918"/>
                </a:lnTo>
                <a:lnTo>
                  <a:pt x="189577" y="23584"/>
                </a:lnTo>
                <a:lnTo>
                  <a:pt x="218756" y="61547"/>
                </a:lnTo>
                <a:lnTo>
                  <a:pt x="222078" y="92364"/>
                </a:lnTo>
                <a:lnTo>
                  <a:pt x="220045" y="116550"/>
                </a:lnTo>
                <a:lnTo>
                  <a:pt x="189522" y="156384"/>
                </a:lnTo>
                <a:lnTo>
                  <a:pt x="134439" y="165932"/>
                </a:lnTo>
                <a:lnTo>
                  <a:pt x="113320" y="166571"/>
                </a:lnTo>
                <a:lnTo>
                  <a:pt x="212139" y="166571"/>
                </a:lnTo>
                <a:lnTo>
                  <a:pt x="252963" y="147867"/>
                </a:lnTo>
                <a:lnTo>
                  <a:pt x="281918" y="104115"/>
                </a:lnTo>
                <a:lnTo>
                  <a:pt x="283848" y="83288"/>
                </a:lnTo>
                <a:lnTo>
                  <a:pt x="281903" y="63422"/>
                </a:lnTo>
                <a:lnTo>
                  <a:pt x="276064" y="46317"/>
                </a:lnTo>
                <a:lnTo>
                  <a:pt x="266323" y="31974"/>
                </a:lnTo>
                <a:lnTo>
                  <a:pt x="252672" y="20392"/>
                </a:lnTo>
                <a:lnTo>
                  <a:pt x="249625" y="186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43C25B-5E20-09BB-8B6F-E4393762E8D6}"/>
              </a:ext>
            </a:extLst>
          </p:cNvPr>
          <p:cNvSpPr txBox="1"/>
          <p:nvPr/>
        </p:nvSpPr>
        <p:spPr>
          <a:xfrm>
            <a:off x="167445" y="417691"/>
            <a:ext cx="8758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de-DE" sz="3600" b="1" dirty="0">
                <a:solidFill>
                  <a:srgbClr val="8AC8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"/>
                <a:cs typeface="Segoe UI" panose="020B0502040204020203" pitchFamily="34" charset="0"/>
                <a:sym typeface="Arial"/>
              </a:rPr>
              <a:t>ADB Teacher Digital Maturity Framework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9590659-FE9B-CBDD-394E-0E1512939F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8607" y="5958182"/>
            <a:ext cx="686409" cy="686409"/>
          </a:xfrm>
          <a:prstGeom prst="rect">
            <a:avLst/>
          </a:prstGeom>
        </p:spPr>
      </p:pic>
      <p:sp>
        <p:nvSpPr>
          <p:cNvPr id="12" name="Google Shape;904;p40">
            <a:extLst>
              <a:ext uri="{FF2B5EF4-FFF2-40B4-BE49-F238E27FC236}">
                <a16:creationId xmlns:a16="http://schemas.microsoft.com/office/drawing/2014/main" id="{58E0C96F-FC74-8129-4869-82A3EE50AC6F}"/>
              </a:ext>
            </a:extLst>
          </p:cNvPr>
          <p:cNvSpPr/>
          <p:nvPr/>
        </p:nvSpPr>
        <p:spPr>
          <a:xfrm>
            <a:off x="339843" y="1979092"/>
            <a:ext cx="2308000" cy="339690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1600">
              <a:solidFill>
                <a:srgbClr val="FFFFFF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15" name="Google Shape;905;p40">
            <a:extLst>
              <a:ext uri="{FF2B5EF4-FFF2-40B4-BE49-F238E27FC236}">
                <a16:creationId xmlns:a16="http://schemas.microsoft.com/office/drawing/2014/main" id="{F01CB1FE-3F57-C105-5480-DD61986A8A5A}"/>
              </a:ext>
            </a:extLst>
          </p:cNvPr>
          <p:cNvSpPr/>
          <p:nvPr/>
        </p:nvSpPr>
        <p:spPr>
          <a:xfrm>
            <a:off x="4948904" y="1980107"/>
            <a:ext cx="2308000" cy="121227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1600">
              <a:solidFill>
                <a:srgbClr val="FFFFFF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16" name="Google Shape;906;p40">
            <a:extLst>
              <a:ext uri="{FF2B5EF4-FFF2-40B4-BE49-F238E27FC236}">
                <a16:creationId xmlns:a16="http://schemas.microsoft.com/office/drawing/2014/main" id="{B4C627D5-E024-467E-ECF0-0B9B41A4830D}"/>
              </a:ext>
            </a:extLst>
          </p:cNvPr>
          <p:cNvSpPr/>
          <p:nvPr/>
        </p:nvSpPr>
        <p:spPr>
          <a:xfrm>
            <a:off x="2647703" y="4064535"/>
            <a:ext cx="2308000" cy="131928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1600">
              <a:solidFill>
                <a:srgbClr val="FFFFFF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17" name="Google Shape;907;p40">
            <a:extLst>
              <a:ext uri="{FF2B5EF4-FFF2-40B4-BE49-F238E27FC236}">
                <a16:creationId xmlns:a16="http://schemas.microsoft.com/office/drawing/2014/main" id="{53B7A8DD-EEC0-36CF-44A3-D5A64090CF53}"/>
              </a:ext>
            </a:extLst>
          </p:cNvPr>
          <p:cNvSpPr/>
          <p:nvPr/>
        </p:nvSpPr>
        <p:spPr>
          <a:xfrm>
            <a:off x="2647820" y="1976777"/>
            <a:ext cx="2308000" cy="143468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1600">
              <a:solidFill>
                <a:srgbClr val="FFFFFF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18" name="Google Shape;908;p40">
            <a:extLst>
              <a:ext uri="{FF2B5EF4-FFF2-40B4-BE49-F238E27FC236}">
                <a16:creationId xmlns:a16="http://schemas.microsoft.com/office/drawing/2014/main" id="{B78A9B41-7AF8-515E-DBB5-0327434F4024}"/>
              </a:ext>
            </a:extLst>
          </p:cNvPr>
          <p:cNvSpPr/>
          <p:nvPr/>
        </p:nvSpPr>
        <p:spPr>
          <a:xfrm>
            <a:off x="339857" y="1307290"/>
            <a:ext cx="2308000" cy="671600"/>
          </a:xfrm>
          <a:prstGeom prst="rect">
            <a:avLst/>
          </a:prstGeom>
          <a:solidFill>
            <a:srgbClr val="163D57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1600">
              <a:solidFill>
                <a:srgbClr val="163D57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19" name="Google Shape;909;p40">
            <a:extLst>
              <a:ext uri="{FF2B5EF4-FFF2-40B4-BE49-F238E27FC236}">
                <a16:creationId xmlns:a16="http://schemas.microsoft.com/office/drawing/2014/main" id="{5D6741D7-1E40-4078-9AB5-15A6AA9A4EAF}"/>
              </a:ext>
            </a:extLst>
          </p:cNvPr>
          <p:cNvSpPr/>
          <p:nvPr/>
        </p:nvSpPr>
        <p:spPr>
          <a:xfrm>
            <a:off x="4948892" y="1308305"/>
            <a:ext cx="2308000" cy="671600"/>
          </a:xfrm>
          <a:prstGeom prst="rect">
            <a:avLst/>
          </a:prstGeom>
          <a:solidFill>
            <a:srgbClr val="163D57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1600">
              <a:solidFill>
                <a:srgbClr val="FFFFFF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20" name="Google Shape;910;p40">
            <a:extLst>
              <a:ext uri="{FF2B5EF4-FFF2-40B4-BE49-F238E27FC236}">
                <a16:creationId xmlns:a16="http://schemas.microsoft.com/office/drawing/2014/main" id="{91C461F7-5E0B-B0BE-D664-6059A1CE8444}"/>
              </a:ext>
            </a:extLst>
          </p:cNvPr>
          <p:cNvSpPr/>
          <p:nvPr/>
        </p:nvSpPr>
        <p:spPr>
          <a:xfrm>
            <a:off x="2647699" y="3392733"/>
            <a:ext cx="2308000" cy="671600"/>
          </a:xfrm>
          <a:prstGeom prst="rect">
            <a:avLst/>
          </a:prstGeom>
          <a:solidFill>
            <a:srgbClr val="163D57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1600">
              <a:solidFill>
                <a:srgbClr val="FFFFFF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21" name="Google Shape;911;p40">
            <a:extLst>
              <a:ext uri="{FF2B5EF4-FFF2-40B4-BE49-F238E27FC236}">
                <a16:creationId xmlns:a16="http://schemas.microsoft.com/office/drawing/2014/main" id="{5E78DCE6-FE85-B340-FFD3-3E902AAB95A9}"/>
              </a:ext>
            </a:extLst>
          </p:cNvPr>
          <p:cNvSpPr/>
          <p:nvPr/>
        </p:nvSpPr>
        <p:spPr>
          <a:xfrm>
            <a:off x="2647826" y="1304976"/>
            <a:ext cx="2308000" cy="671600"/>
          </a:xfrm>
          <a:prstGeom prst="rect">
            <a:avLst/>
          </a:prstGeom>
          <a:solidFill>
            <a:srgbClr val="8AC819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1600">
              <a:solidFill>
                <a:srgbClr val="FFFFFF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26" name="Google Shape;919;p40">
            <a:extLst>
              <a:ext uri="{FF2B5EF4-FFF2-40B4-BE49-F238E27FC236}">
                <a16:creationId xmlns:a16="http://schemas.microsoft.com/office/drawing/2014/main" id="{7D587CFE-D29E-F0EB-B2A9-7F25D01DC140}"/>
              </a:ext>
            </a:extLst>
          </p:cNvPr>
          <p:cNvSpPr txBox="1"/>
          <p:nvPr/>
        </p:nvSpPr>
        <p:spPr>
          <a:xfrm>
            <a:off x="339810" y="1468558"/>
            <a:ext cx="2308000" cy="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r>
              <a:rPr lang="en" sz="1200" dirty="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1- Professional Engagement</a:t>
            </a:r>
            <a:endParaRPr sz="1200" dirty="0"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27" name="Google Shape;920;p40">
            <a:extLst>
              <a:ext uri="{FF2B5EF4-FFF2-40B4-BE49-F238E27FC236}">
                <a16:creationId xmlns:a16="http://schemas.microsoft.com/office/drawing/2014/main" id="{1AF08CDF-9340-9A88-8CAA-584D716A4229}"/>
              </a:ext>
            </a:extLst>
          </p:cNvPr>
          <p:cNvSpPr txBox="1"/>
          <p:nvPr/>
        </p:nvSpPr>
        <p:spPr>
          <a:xfrm>
            <a:off x="2647810" y="1466244"/>
            <a:ext cx="2308000" cy="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r>
              <a:rPr lang="en-US" sz="1200" dirty="0">
                <a:solidFill>
                  <a:srgbClr val="FFFFFF"/>
                </a:solidFill>
                <a:latin typeface="Fira Sans Condensed Medium"/>
                <a:sym typeface="Fira Sans Condensed Medium"/>
              </a:rPr>
              <a:t>2- Digital Resources </a:t>
            </a:r>
            <a:endParaRPr sz="1200" dirty="0">
              <a:solidFill>
                <a:srgbClr val="FFFFFF"/>
              </a:solidFill>
              <a:latin typeface="Fira Sans Condensed Medium"/>
              <a:sym typeface="Fira Sans Condensed Medium"/>
            </a:endParaRPr>
          </a:p>
        </p:txBody>
      </p:sp>
      <p:sp>
        <p:nvSpPr>
          <p:cNvPr id="28" name="Google Shape;921;p40">
            <a:extLst>
              <a:ext uri="{FF2B5EF4-FFF2-40B4-BE49-F238E27FC236}">
                <a16:creationId xmlns:a16="http://schemas.microsoft.com/office/drawing/2014/main" id="{62F79363-2B61-245B-A066-235FBF73DDF7}"/>
              </a:ext>
            </a:extLst>
          </p:cNvPr>
          <p:cNvSpPr txBox="1"/>
          <p:nvPr/>
        </p:nvSpPr>
        <p:spPr>
          <a:xfrm>
            <a:off x="2647682" y="3554001"/>
            <a:ext cx="2308000" cy="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r>
              <a:rPr lang="en-US" sz="1200" dirty="0">
                <a:solidFill>
                  <a:srgbClr val="FFFFFF"/>
                </a:solidFill>
                <a:latin typeface="Fira Sans Condensed Medium"/>
                <a:sym typeface="Fira Sans Condensed Medium"/>
              </a:rPr>
              <a:t>3- Teaching and Learning</a:t>
            </a:r>
          </a:p>
        </p:txBody>
      </p:sp>
      <p:sp>
        <p:nvSpPr>
          <p:cNvPr id="29" name="Google Shape;922;p40">
            <a:extLst>
              <a:ext uri="{FF2B5EF4-FFF2-40B4-BE49-F238E27FC236}">
                <a16:creationId xmlns:a16="http://schemas.microsoft.com/office/drawing/2014/main" id="{8FAC17DD-9E3D-E5FB-204E-11A8E8E89BD3}"/>
              </a:ext>
            </a:extLst>
          </p:cNvPr>
          <p:cNvSpPr txBox="1"/>
          <p:nvPr/>
        </p:nvSpPr>
        <p:spPr>
          <a:xfrm>
            <a:off x="4948907" y="1469573"/>
            <a:ext cx="2308000" cy="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r>
              <a:rPr lang="en" sz="1200" dirty="0">
                <a:solidFill>
                  <a:srgbClr val="FFFFFF"/>
                </a:solidFill>
                <a:latin typeface="Fira Sans Condensed Medium"/>
                <a:sym typeface="Fira Sans Condensed Medium"/>
              </a:rPr>
              <a:t>4- Assessment</a:t>
            </a:r>
            <a:endParaRPr sz="1200" dirty="0">
              <a:solidFill>
                <a:srgbClr val="FFFFFF"/>
              </a:solidFill>
              <a:latin typeface="Fira Sans Condensed Medium"/>
              <a:sym typeface="Fira Sans Condensed Medium"/>
            </a:endParaRPr>
          </a:p>
        </p:txBody>
      </p:sp>
      <p:sp>
        <p:nvSpPr>
          <p:cNvPr id="30" name="Google Shape;923;p40">
            <a:extLst>
              <a:ext uri="{FF2B5EF4-FFF2-40B4-BE49-F238E27FC236}">
                <a16:creationId xmlns:a16="http://schemas.microsoft.com/office/drawing/2014/main" id="{46A09F66-D599-1A19-9088-7707648F0CD0}"/>
              </a:ext>
            </a:extLst>
          </p:cNvPr>
          <p:cNvSpPr txBox="1"/>
          <p:nvPr/>
        </p:nvSpPr>
        <p:spPr>
          <a:xfrm>
            <a:off x="339810" y="2015798"/>
            <a:ext cx="2308000" cy="326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Organizational communication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Online learning environment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Professional collaboration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Digital technologies and school level infrastructure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Reflective practice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Digital life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Professional learning (through digital technologies)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Professional learning (about digital technologies)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Computational thinking</a:t>
            </a:r>
            <a:endParaRPr sz="1100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" name="Google Shape;924;p40">
            <a:extLst>
              <a:ext uri="{FF2B5EF4-FFF2-40B4-BE49-F238E27FC236}">
                <a16:creationId xmlns:a16="http://schemas.microsoft.com/office/drawing/2014/main" id="{C3384179-6A23-59DA-55CC-64E6ECFA44D1}"/>
              </a:ext>
            </a:extLst>
          </p:cNvPr>
          <p:cNvSpPr txBox="1"/>
          <p:nvPr/>
        </p:nvSpPr>
        <p:spPr>
          <a:xfrm>
            <a:off x="2641319" y="1967350"/>
            <a:ext cx="2308000" cy="1435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Searching and selecting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Creating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Modifying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Managing and protecting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Sharing</a:t>
            </a:r>
            <a:endParaRPr sz="1100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" name="Google Shape;925;p40">
            <a:extLst>
              <a:ext uri="{FF2B5EF4-FFF2-40B4-BE49-F238E27FC236}">
                <a16:creationId xmlns:a16="http://schemas.microsoft.com/office/drawing/2014/main" id="{13ADA04D-A45D-2D94-D7AA-F51B8FD71CED}"/>
              </a:ext>
            </a:extLst>
          </p:cNvPr>
          <p:cNvSpPr txBox="1"/>
          <p:nvPr/>
        </p:nvSpPr>
        <p:spPr>
          <a:xfrm>
            <a:off x="2647682" y="4037737"/>
            <a:ext cx="2308000" cy="1289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Teaching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Guidance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Collaborative learning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Self-regulated learning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Emerging technologies</a:t>
            </a:r>
            <a:endParaRPr sz="1100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" name="Google Shape;926;p40">
            <a:extLst>
              <a:ext uri="{FF2B5EF4-FFF2-40B4-BE49-F238E27FC236}">
                <a16:creationId xmlns:a16="http://schemas.microsoft.com/office/drawing/2014/main" id="{62D98F94-6A9D-4F80-8CEC-3410FDDF8A4F}"/>
              </a:ext>
            </a:extLst>
          </p:cNvPr>
          <p:cNvSpPr txBox="1"/>
          <p:nvPr/>
        </p:nvSpPr>
        <p:spPr>
          <a:xfrm>
            <a:off x="4949272" y="2158154"/>
            <a:ext cx="2308000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Assessment strategies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Analying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 evidence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Feedback and planning</a:t>
            </a:r>
            <a:endParaRPr sz="1100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" name="Google Shape;905;p40">
            <a:extLst>
              <a:ext uri="{FF2B5EF4-FFF2-40B4-BE49-F238E27FC236}">
                <a16:creationId xmlns:a16="http://schemas.microsoft.com/office/drawing/2014/main" id="{1E1B9D38-FD54-379B-8CAA-17542CCE1F64}"/>
              </a:ext>
            </a:extLst>
          </p:cNvPr>
          <p:cNvSpPr/>
          <p:nvPr/>
        </p:nvSpPr>
        <p:spPr>
          <a:xfrm>
            <a:off x="4942000" y="3704913"/>
            <a:ext cx="2308000" cy="167890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1600">
              <a:solidFill>
                <a:srgbClr val="FFFFFF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39" name="Google Shape;909;p40">
            <a:extLst>
              <a:ext uri="{FF2B5EF4-FFF2-40B4-BE49-F238E27FC236}">
                <a16:creationId xmlns:a16="http://schemas.microsoft.com/office/drawing/2014/main" id="{3E7A1F05-6208-BEAD-1CC7-2AC2E19EB8C2}"/>
              </a:ext>
            </a:extLst>
          </p:cNvPr>
          <p:cNvSpPr/>
          <p:nvPr/>
        </p:nvSpPr>
        <p:spPr>
          <a:xfrm>
            <a:off x="4941988" y="3202670"/>
            <a:ext cx="2308000" cy="671600"/>
          </a:xfrm>
          <a:prstGeom prst="rect">
            <a:avLst/>
          </a:prstGeom>
          <a:solidFill>
            <a:srgbClr val="8AC819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1600">
              <a:solidFill>
                <a:srgbClr val="FFFFFF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40" name="Google Shape;922;p40">
            <a:extLst>
              <a:ext uri="{FF2B5EF4-FFF2-40B4-BE49-F238E27FC236}">
                <a16:creationId xmlns:a16="http://schemas.microsoft.com/office/drawing/2014/main" id="{9AD03FB1-F36B-3296-D6A2-39F641EEF327}"/>
              </a:ext>
            </a:extLst>
          </p:cNvPr>
          <p:cNvSpPr txBox="1"/>
          <p:nvPr/>
        </p:nvSpPr>
        <p:spPr>
          <a:xfrm>
            <a:off x="4942003" y="3363938"/>
            <a:ext cx="2308000" cy="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r>
              <a:rPr lang="en-US" sz="1200" dirty="0">
                <a:solidFill>
                  <a:srgbClr val="FFFFFF"/>
                </a:solidFill>
                <a:latin typeface="Fira Sans Condensed Medium"/>
                <a:sym typeface="Fira Sans Condensed Medium"/>
              </a:rPr>
              <a:t>5- Empowering learning</a:t>
            </a:r>
          </a:p>
        </p:txBody>
      </p:sp>
      <p:sp>
        <p:nvSpPr>
          <p:cNvPr id="41" name="Google Shape;926;p40">
            <a:extLst>
              <a:ext uri="{FF2B5EF4-FFF2-40B4-BE49-F238E27FC236}">
                <a16:creationId xmlns:a16="http://schemas.microsoft.com/office/drawing/2014/main" id="{D78A0E7C-2F64-2E82-BB41-2A08560FB5F2}"/>
              </a:ext>
            </a:extLst>
          </p:cNvPr>
          <p:cNvSpPr txBox="1"/>
          <p:nvPr/>
        </p:nvSpPr>
        <p:spPr>
          <a:xfrm>
            <a:off x="4942368" y="3865979"/>
            <a:ext cx="2308000" cy="1461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Accessibility and inclusion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Differentiation and personalization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Actively engaging learners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Blended learning</a:t>
            </a:r>
            <a:endParaRPr sz="1100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" name="Google Shape;904;p40">
            <a:extLst>
              <a:ext uri="{FF2B5EF4-FFF2-40B4-BE49-F238E27FC236}">
                <a16:creationId xmlns:a16="http://schemas.microsoft.com/office/drawing/2014/main" id="{8ADB16E0-9F24-3968-A15B-4C471EB59F53}"/>
              </a:ext>
            </a:extLst>
          </p:cNvPr>
          <p:cNvSpPr/>
          <p:nvPr/>
        </p:nvSpPr>
        <p:spPr>
          <a:xfrm>
            <a:off x="7251176" y="1976777"/>
            <a:ext cx="2308000" cy="189749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1600">
              <a:solidFill>
                <a:srgbClr val="FFFFFF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44" name="Google Shape;908;p40">
            <a:extLst>
              <a:ext uri="{FF2B5EF4-FFF2-40B4-BE49-F238E27FC236}">
                <a16:creationId xmlns:a16="http://schemas.microsoft.com/office/drawing/2014/main" id="{B80311BE-FC85-49E2-8F77-5D947ABED8A5}"/>
              </a:ext>
            </a:extLst>
          </p:cNvPr>
          <p:cNvSpPr/>
          <p:nvPr/>
        </p:nvSpPr>
        <p:spPr>
          <a:xfrm>
            <a:off x="7251190" y="1304976"/>
            <a:ext cx="2308000" cy="671600"/>
          </a:xfrm>
          <a:prstGeom prst="rect">
            <a:avLst/>
          </a:prstGeom>
          <a:solidFill>
            <a:srgbClr val="8AC819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1600">
              <a:solidFill>
                <a:srgbClr val="163D57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45" name="Google Shape;919;p40">
            <a:extLst>
              <a:ext uri="{FF2B5EF4-FFF2-40B4-BE49-F238E27FC236}">
                <a16:creationId xmlns:a16="http://schemas.microsoft.com/office/drawing/2014/main" id="{EC22464B-9DB7-2CA1-B96F-B59EE794764A}"/>
              </a:ext>
            </a:extLst>
          </p:cNvPr>
          <p:cNvSpPr txBox="1"/>
          <p:nvPr/>
        </p:nvSpPr>
        <p:spPr>
          <a:xfrm>
            <a:off x="7251143" y="1466244"/>
            <a:ext cx="2308000" cy="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r>
              <a:rPr lang="en" sz="1200" dirty="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6- </a:t>
            </a:r>
            <a:r>
              <a:rPr lang="en-US" sz="1200" dirty="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facilities learning digital competence</a:t>
            </a:r>
            <a:endParaRPr sz="1200" dirty="0"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46" name="Google Shape;923;p40">
            <a:extLst>
              <a:ext uri="{FF2B5EF4-FFF2-40B4-BE49-F238E27FC236}">
                <a16:creationId xmlns:a16="http://schemas.microsoft.com/office/drawing/2014/main" id="{C943712C-B6D5-B983-67BB-F551CAF6F9E0}"/>
              </a:ext>
            </a:extLst>
          </p:cNvPr>
          <p:cNvSpPr txBox="1"/>
          <p:nvPr/>
        </p:nvSpPr>
        <p:spPr>
          <a:xfrm>
            <a:off x="7251143" y="2013484"/>
            <a:ext cx="2308000" cy="1889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Information and data literacy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Communication and collaboration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Content creation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Safety and wellbeing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Responsible use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Problem solving</a:t>
            </a:r>
            <a:endParaRPr sz="1100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" name="Google Shape;1046;p45">
            <a:extLst>
              <a:ext uri="{FF2B5EF4-FFF2-40B4-BE49-F238E27FC236}">
                <a16:creationId xmlns:a16="http://schemas.microsoft.com/office/drawing/2014/main" id="{1C413D3A-E017-FAA8-6F48-7DB960FFDA81}"/>
              </a:ext>
            </a:extLst>
          </p:cNvPr>
          <p:cNvSpPr/>
          <p:nvPr/>
        </p:nvSpPr>
        <p:spPr>
          <a:xfrm>
            <a:off x="6925496" y="6315940"/>
            <a:ext cx="354386" cy="400351"/>
          </a:xfrm>
          <a:custGeom>
            <a:avLst/>
            <a:gdLst/>
            <a:ahLst/>
            <a:cxnLst/>
            <a:rect l="l" t="t" r="r" b="b"/>
            <a:pathLst>
              <a:path w="883" h="998" extrusionOk="0">
                <a:moveTo>
                  <a:pt x="389" y="19"/>
                </a:moveTo>
                <a:lnTo>
                  <a:pt x="389" y="19"/>
                </a:lnTo>
                <a:cubicBezTo>
                  <a:pt x="421" y="0"/>
                  <a:pt x="459" y="0"/>
                  <a:pt x="491" y="19"/>
                </a:cubicBezTo>
                <a:lnTo>
                  <a:pt x="831" y="215"/>
                </a:lnTo>
                <a:lnTo>
                  <a:pt x="831" y="215"/>
                </a:lnTo>
                <a:cubicBezTo>
                  <a:pt x="863" y="233"/>
                  <a:pt x="882" y="266"/>
                  <a:pt x="882" y="303"/>
                </a:cubicBezTo>
                <a:lnTo>
                  <a:pt x="882" y="695"/>
                </a:lnTo>
                <a:lnTo>
                  <a:pt x="882" y="695"/>
                </a:lnTo>
                <a:cubicBezTo>
                  <a:pt x="882" y="731"/>
                  <a:pt x="863" y="765"/>
                  <a:pt x="831" y="783"/>
                </a:cubicBezTo>
                <a:lnTo>
                  <a:pt x="491" y="979"/>
                </a:lnTo>
                <a:lnTo>
                  <a:pt x="491" y="979"/>
                </a:lnTo>
                <a:cubicBezTo>
                  <a:pt x="459" y="997"/>
                  <a:pt x="421" y="997"/>
                  <a:pt x="389" y="979"/>
                </a:cubicBezTo>
                <a:lnTo>
                  <a:pt x="51" y="783"/>
                </a:lnTo>
                <a:lnTo>
                  <a:pt x="51" y="783"/>
                </a:lnTo>
                <a:cubicBezTo>
                  <a:pt x="20" y="765"/>
                  <a:pt x="0" y="731"/>
                  <a:pt x="0" y="695"/>
                </a:cubicBezTo>
                <a:lnTo>
                  <a:pt x="0" y="303"/>
                </a:lnTo>
                <a:lnTo>
                  <a:pt x="0" y="303"/>
                </a:lnTo>
                <a:cubicBezTo>
                  <a:pt x="0" y="266"/>
                  <a:pt x="20" y="233"/>
                  <a:pt x="51" y="215"/>
                </a:cubicBezTo>
                <a:lnTo>
                  <a:pt x="389" y="19"/>
                </a:lnTo>
              </a:path>
            </a:pathLst>
          </a:custGeom>
          <a:solidFill>
            <a:srgbClr val="163D57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9" name="Google Shape;1047;p45">
            <a:extLst>
              <a:ext uri="{FF2B5EF4-FFF2-40B4-BE49-F238E27FC236}">
                <a16:creationId xmlns:a16="http://schemas.microsoft.com/office/drawing/2014/main" id="{86770C49-E7BB-1BCB-F2F6-5C700A4FA6E5}"/>
              </a:ext>
            </a:extLst>
          </p:cNvPr>
          <p:cNvSpPr/>
          <p:nvPr/>
        </p:nvSpPr>
        <p:spPr>
          <a:xfrm>
            <a:off x="7120857" y="5992868"/>
            <a:ext cx="354386" cy="400351"/>
          </a:xfrm>
          <a:custGeom>
            <a:avLst/>
            <a:gdLst/>
            <a:ahLst/>
            <a:cxnLst/>
            <a:rect l="l" t="t" r="r" b="b"/>
            <a:pathLst>
              <a:path w="884" h="997" extrusionOk="0">
                <a:moveTo>
                  <a:pt x="390" y="18"/>
                </a:moveTo>
                <a:lnTo>
                  <a:pt x="390" y="18"/>
                </a:lnTo>
                <a:cubicBezTo>
                  <a:pt x="422" y="0"/>
                  <a:pt x="461" y="0"/>
                  <a:pt x="493" y="18"/>
                </a:cubicBezTo>
                <a:lnTo>
                  <a:pt x="832" y="214"/>
                </a:lnTo>
                <a:lnTo>
                  <a:pt x="832" y="214"/>
                </a:lnTo>
                <a:cubicBezTo>
                  <a:pt x="864" y="232"/>
                  <a:pt x="883" y="266"/>
                  <a:pt x="883" y="302"/>
                </a:cubicBezTo>
                <a:lnTo>
                  <a:pt x="883" y="694"/>
                </a:lnTo>
                <a:lnTo>
                  <a:pt x="883" y="694"/>
                </a:lnTo>
                <a:cubicBezTo>
                  <a:pt x="883" y="731"/>
                  <a:pt x="864" y="764"/>
                  <a:pt x="832" y="783"/>
                </a:cubicBezTo>
                <a:lnTo>
                  <a:pt x="493" y="978"/>
                </a:lnTo>
                <a:lnTo>
                  <a:pt x="493" y="978"/>
                </a:lnTo>
                <a:cubicBezTo>
                  <a:pt x="461" y="996"/>
                  <a:pt x="422" y="996"/>
                  <a:pt x="390" y="978"/>
                </a:cubicBezTo>
                <a:lnTo>
                  <a:pt x="51" y="783"/>
                </a:lnTo>
                <a:lnTo>
                  <a:pt x="51" y="783"/>
                </a:lnTo>
                <a:cubicBezTo>
                  <a:pt x="20" y="764"/>
                  <a:pt x="0" y="731"/>
                  <a:pt x="0" y="694"/>
                </a:cubicBezTo>
                <a:lnTo>
                  <a:pt x="0" y="302"/>
                </a:lnTo>
                <a:lnTo>
                  <a:pt x="0" y="302"/>
                </a:lnTo>
                <a:cubicBezTo>
                  <a:pt x="0" y="266"/>
                  <a:pt x="20" y="232"/>
                  <a:pt x="51" y="214"/>
                </a:cubicBezTo>
                <a:lnTo>
                  <a:pt x="390" y="18"/>
                </a:lnTo>
              </a:path>
            </a:pathLst>
          </a:custGeom>
          <a:solidFill>
            <a:srgbClr val="163D57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0" name="Google Shape;1048;p45">
            <a:extLst>
              <a:ext uri="{FF2B5EF4-FFF2-40B4-BE49-F238E27FC236}">
                <a16:creationId xmlns:a16="http://schemas.microsoft.com/office/drawing/2014/main" id="{7A7C784F-E1BE-9DCC-A1B3-94B9124806F1}"/>
              </a:ext>
            </a:extLst>
          </p:cNvPr>
          <p:cNvSpPr/>
          <p:nvPr/>
        </p:nvSpPr>
        <p:spPr>
          <a:xfrm>
            <a:off x="7320522" y="5667094"/>
            <a:ext cx="354386" cy="400351"/>
          </a:xfrm>
          <a:custGeom>
            <a:avLst/>
            <a:gdLst/>
            <a:ahLst/>
            <a:cxnLst/>
            <a:rect l="l" t="t" r="r" b="b"/>
            <a:pathLst>
              <a:path w="883" h="998" extrusionOk="0">
                <a:moveTo>
                  <a:pt x="390" y="18"/>
                </a:moveTo>
                <a:lnTo>
                  <a:pt x="390" y="18"/>
                </a:lnTo>
                <a:cubicBezTo>
                  <a:pt x="421" y="0"/>
                  <a:pt x="460" y="0"/>
                  <a:pt x="492" y="18"/>
                </a:cubicBezTo>
                <a:lnTo>
                  <a:pt x="831" y="215"/>
                </a:lnTo>
                <a:lnTo>
                  <a:pt x="831" y="215"/>
                </a:lnTo>
                <a:cubicBezTo>
                  <a:pt x="862" y="232"/>
                  <a:pt x="882" y="266"/>
                  <a:pt x="882" y="303"/>
                </a:cubicBezTo>
                <a:lnTo>
                  <a:pt x="882" y="695"/>
                </a:lnTo>
                <a:lnTo>
                  <a:pt x="882" y="695"/>
                </a:lnTo>
                <a:cubicBezTo>
                  <a:pt x="882" y="731"/>
                  <a:pt x="862" y="764"/>
                  <a:pt x="831" y="783"/>
                </a:cubicBezTo>
                <a:lnTo>
                  <a:pt x="492" y="979"/>
                </a:lnTo>
                <a:lnTo>
                  <a:pt x="492" y="979"/>
                </a:lnTo>
                <a:cubicBezTo>
                  <a:pt x="460" y="997"/>
                  <a:pt x="421" y="997"/>
                  <a:pt x="390" y="979"/>
                </a:cubicBezTo>
                <a:lnTo>
                  <a:pt x="50" y="783"/>
                </a:lnTo>
                <a:lnTo>
                  <a:pt x="50" y="783"/>
                </a:lnTo>
                <a:cubicBezTo>
                  <a:pt x="18" y="764"/>
                  <a:pt x="0" y="731"/>
                  <a:pt x="0" y="695"/>
                </a:cubicBezTo>
                <a:lnTo>
                  <a:pt x="0" y="303"/>
                </a:lnTo>
                <a:lnTo>
                  <a:pt x="0" y="303"/>
                </a:lnTo>
                <a:cubicBezTo>
                  <a:pt x="0" y="266"/>
                  <a:pt x="18" y="232"/>
                  <a:pt x="50" y="215"/>
                </a:cubicBezTo>
                <a:lnTo>
                  <a:pt x="390" y="18"/>
                </a:lnTo>
              </a:path>
            </a:pathLst>
          </a:custGeom>
          <a:solidFill>
            <a:srgbClr val="163D57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1" name="Google Shape;1049;p45">
            <a:extLst>
              <a:ext uri="{FF2B5EF4-FFF2-40B4-BE49-F238E27FC236}">
                <a16:creationId xmlns:a16="http://schemas.microsoft.com/office/drawing/2014/main" id="{E07336F8-3346-4B6D-5DD6-FDBB34AAF971}"/>
              </a:ext>
            </a:extLst>
          </p:cNvPr>
          <p:cNvSpPr/>
          <p:nvPr/>
        </p:nvSpPr>
        <p:spPr>
          <a:xfrm>
            <a:off x="7506957" y="5341507"/>
            <a:ext cx="354386" cy="400351"/>
          </a:xfrm>
          <a:custGeom>
            <a:avLst/>
            <a:gdLst/>
            <a:ahLst/>
            <a:cxnLst/>
            <a:rect l="l" t="t" r="r" b="b"/>
            <a:pathLst>
              <a:path w="883" h="998" extrusionOk="0">
                <a:moveTo>
                  <a:pt x="389" y="18"/>
                </a:moveTo>
                <a:lnTo>
                  <a:pt x="389" y="18"/>
                </a:lnTo>
                <a:cubicBezTo>
                  <a:pt x="421" y="0"/>
                  <a:pt x="459" y="0"/>
                  <a:pt x="491" y="18"/>
                </a:cubicBezTo>
                <a:lnTo>
                  <a:pt x="831" y="214"/>
                </a:lnTo>
                <a:lnTo>
                  <a:pt x="831" y="214"/>
                </a:lnTo>
                <a:cubicBezTo>
                  <a:pt x="863" y="232"/>
                  <a:pt x="882" y="266"/>
                  <a:pt x="882" y="302"/>
                </a:cubicBezTo>
                <a:lnTo>
                  <a:pt x="882" y="694"/>
                </a:lnTo>
                <a:lnTo>
                  <a:pt x="882" y="694"/>
                </a:lnTo>
                <a:cubicBezTo>
                  <a:pt x="882" y="731"/>
                  <a:pt x="863" y="764"/>
                  <a:pt x="831" y="782"/>
                </a:cubicBezTo>
                <a:lnTo>
                  <a:pt x="491" y="978"/>
                </a:lnTo>
                <a:lnTo>
                  <a:pt x="491" y="978"/>
                </a:lnTo>
                <a:cubicBezTo>
                  <a:pt x="459" y="997"/>
                  <a:pt x="421" y="997"/>
                  <a:pt x="389" y="978"/>
                </a:cubicBezTo>
                <a:lnTo>
                  <a:pt x="51" y="782"/>
                </a:lnTo>
                <a:lnTo>
                  <a:pt x="51" y="782"/>
                </a:lnTo>
                <a:cubicBezTo>
                  <a:pt x="20" y="764"/>
                  <a:pt x="0" y="731"/>
                  <a:pt x="0" y="694"/>
                </a:cubicBezTo>
                <a:lnTo>
                  <a:pt x="0" y="302"/>
                </a:lnTo>
                <a:lnTo>
                  <a:pt x="0" y="302"/>
                </a:lnTo>
                <a:cubicBezTo>
                  <a:pt x="0" y="266"/>
                  <a:pt x="20" y="232"/>
                  <a:pt x="51" y="214"/>
                </a:cubicBezTo>
                <a:lnTo>
                  <a:pt x="389" y="18"/>
                </a:lnTo>
              </a:path>
            </a:pathLst>
          </a:custGeom>
          <a:solidFill>
            <a:srgbClr val="163D57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2" name="Google Shape;1050;p45">
            <a:extLst>
              <a:ext uri="{FF2B5EF4-FFF2-40B4-BE49-F238E27FC236}">
                <a16:creationId xmlns:a16="http://schemas.microsoft.com/office/drawing/2014/main" id="{3D3686B2-046F-5F73-6B19-B47EA218B061}"/>
              </a:ext>
            </a:extLst>
          </p:cNvPr>
          <p:cNvSpPr txBox="1"/>
          <p:nvPr/>
        </p:nvSpPr>
        <p:spPr>
          <a:xfrm>
            <a:off x="6961456" y="6402526"/>
            <a:ext cx="274843" cy="260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FFFFFF"/>
                </a:solidFill>
                <a:latin typeface="Lato Black" panose="020F0A02020204030203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A1</a:t>
            </a:r>
            <a:endParaRPr sz="1000" dirty="0">
              <a:latin typeface="Lato Black" panose="020F0A02020204030203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53" name="Google Shape;1051;p45">
            <a:extLst>
              <a:ext uri="{FF2B5EF4-FFF2-40B4-BE49-F238E27FC236}">
                <a16:creationId xmlns:a16="http://schemas.microsoft.com/office/drawing/2014/main" id="{9D758FD9-C089-8B57-F30E-D07CDEB2DB4C}"/>
              </a:ext>
            </a:extLst>
          </p:cNvPr>
          <p:cNvSpPr txBox="1"/>
          <p:nvPr/>
        </p:nvSpPr>
        <p:spPr>
          <a:xfrm>
            <a:off x="7108049" y="6079454"/>
            <a:ext cx="371512" cy="260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FFFFFF"/>
                </a:solidFill>
                <a:latin typeface="Lato Black" panose="020F0A02020204030203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A2</a:t>
            </a:r>
            <a:endParaRPr sz="1000" dirty="0">
              <a:latin typeface="Lato Black" panose="020F0A02020204030203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54" name="Google Shape;1052;p45">
            <a:extLst>
              <a:ext uri="{FF2B5EF4-FFF2-40B4-BE49-F238E27FC236}">
                <a16:creationId xmlns:a16="http://schemas.microsoft.com/office/drawing/2014/main" id="{3DA27EEF-9A62-4DA3-CD46-6CE96A658BDB}"/>
              </a:ext>
            </a:extLst>
          </p:cNvPr>
          <p:cNvSpPr txBox="1"/>
          <p:nvPr/>
        </p:nvSpPr>
        <p:spPr>
          <a:xfrm>
            <a:off x="7304114" y="5753680"/>
            <a:ext cx="382885" cy="260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FFFFFF"/>
                </a:solidFill>
                <a:latin typeface="Lato Black" panose="020F0A02020204030203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B1</a:t>
            </a:r>
            <a:endParaRPr sz="1000" dirty="0">
              <a:latin typeface="Lato Black" panose="020F0A02020204030203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55" name="Google Shape;1053;p45">
            <a:extLst>
              <a:ext uri="{FF2B5EF4-FFF2-40B4-BE49-F238E27FC236}">
                <a16:creationId xmlns:a16="http://schemas.microsoft.com/office/drawing/2014/main" id="{B62D11FF-BBA6-ABCC-0478-39B8B53582D3}"/>
              </a:ext>
            </a:extLst>
          </p:cNvPr>
          <p:cNvSpPr txBox="1"/>
          <p:nvPr/>
        </p:nvSpPr>
        <p:spPr>
          <a:xfrm>
            <a:off x="7481814" y="5428156"/>
            <a:ext cx="410369" cy="260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FFFFFF"/>
                </a:solidFill>
                <a:latin typeface="Lato Black" panose="020F0A02020204030203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B2</a:t>
            </a:r>
            <a:endParaRPr sz="1000" dirty="0">
              <a:latin typeface="Lato Black" panose="020F0A02020204030203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56" name="Google Shape;1049;p45">
            <a:extLst>
              <a:ext uri="{FF2B5EF4-FFF2-40B4-BE49-F238E27FC236}">
                <a16:creationId xmlns:a16="http://schemas.microsoft.com/office/drawing/2014/main" id="{0BDC400F-F894-8977-17D1-5EEE0691FB3C}"/>
              </a:ext>
            </a:extLst>
          </p:cNvPr>
          <p:cNvSpPr/>
          <p:nvPr/>
        </p:nvSpPr>
        <p:spPr>
          <a:xfrm>
            <a:off x="7696262" y="5021852"/>
            <a:ext cx="354386" cy="400351"/>
          </a:xfrm>
          <a:custGeom>
            <a:avLst/>
            <a:gdLst/>
            <a:ahLst/>
            <a:cxnLst/>
            <a:rect l="l" t="t" r="r" b="b"/>
            <a:pathLst>
              <a:path w="883" h="998" extrusionOk="0">
                <a:moveTo>
                  <a:pt x="389" y="18"/>
                </a:moveTo>
                <a:lnTo>
                  <a:pt x="389" y="18"/>
                </a:lnTo>
                <a:cubicBezTo>
                  <a:pt x="421" y="0"/>
                  <a:pt x="459" y="0"/>
                  <a:pt x="491" y="18"/>
                </a:cubicBezTo>
                <a:lnTo>
                  <a:pt x="831" y="214"/>
                </a:lnTo>
                <a:lnTo>
                  <a:pt x="831" y="214"/>
                </a:lnTo>
                <a:cubicBezTo>
                  <a:pt x="863" y="232"/>
                  <a:pt x="882" y="266"/>
                  <a:pt x="882" y="302"/>
                </a:cubicBezTo>
                <a:lnTo>
                  <a:pt x="882" y="694"/>
                </a:lnTo>
                <a:lnTo>
                  <a:pt x="882" y="694"/>
                </a:lnTo>
                <a:cubicBezTo>
                  <a:pt x="882" y="731"/>
                  <a:pt x="863" y="764"/>
                  <a:pt x="831" y="782"/>
                </a:cubicBezTo>
                <a:lnTo>
                  <a:pt x="491" y="978"/>
                </a:lnTo>
                <a:lnTo>
                  <a:pt x="491" y="978"/>
                </a:lnTo>
                <a:cubicBezTo>
                  <a:pt x="459" y="997"/>
                  <a:pt x="421" y="997"/>
                  <a:pt x="389" y="978"/>
                </a:cubicBezTo>
                <a:lnTo>
                  <a:pt x="51" y="782"/>
                </a:lnTo>
                <a:lnTo>
                  <a:pt x="51" y="782"/>
                </a:lnTo>
                <a:cubicBezTo>
                  <a:pt x="20" y="764"/>
                  <a:pt x="0" y="731"/>
                  <a:pt x="0" y="694"/>
                </a:cubicBezTo>
                <a:lnTo>
                  <a:pt x="0" y="302"/>
                </a:lnTo>
                <a:lnTo>
                  <a:pt x="0" y="302"/>
                </a:lnTo>
                <a:cubicBezTo>
                  <a:pt x="0" y="266"/>
                  <a:pt x="20" y="232"/>
                  <a:pt x="51" y="214"/>
                </a:cubicBezTo>
                <a:lnTo>
                  <a:pt x="389" y="18"/>
                </a:lnTo>
              </a:path>
            </a:pathLst>
          </a:custGeom>
          <a:solidFill>
            <a:srgbClr val="163D57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7" name="Google Shape;1053;p45">
            <a:extLst>
              <a:ext uri="{FF2B5EF4-FFF2-40B4-BE49-F238E27FC236}">
                <a16:creationId xmlns:a16="http://schemas.microsoft.com/office/drawing/2014/main" id="{FA4DAEF5-1974-3279-F7EE-7DA29FBF1593}"/>
              </a:ext>
            </a:extLst>
          </p:cNvPr>
          <p:cNvSpPr txBox="1"/>
          <p:nvPr/>
        </p:nvSpPr>
        <p:spPr>
          <a:xfrm>
            <a:off x="7665063" y="5102445"/>
            <a:ext cx="410369" cy="260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FFFFFF"/>
                </a:solidFill>
                <a:latin typeface="Lato Black" panose="020F0A02020204030203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C1</a:t>
            </a:r>
            <a:endParaRPr sz="1000" dirty="0">
              <a:latin typeface="Lato Black" panose="020F0A02020204030203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58" name="Google Shape;1049;p45">
            <a:extLst>
              <a:ext uri="{FF2B5EF4-FFF2-40B4-BE49-F238E27FC236}">
                <a16:creationId xmlns:a16="http://schemas.microsoft.com/office/drawing/2014/main" id="{B4EDCD84-ED2B-7D2D-C9F6-A3AC89D432D7}"/>
              </a:ext>
            </a:extLst>
          </p:cNvPr>
          <p:cNvSpPr/>
          <p:nvPr/>
        </p:nvSpPr>
        <p:spPr>
          <a:xfrm>
            <a:off x="7916193" y="4713273"/>
            <a:ext cx="354386" cy="400351"/>
          </a:xfrm>
          <a:custGeom>
            <a:avLst/>
            <a:gdLst/>
            <a:ahLst/>
            <a:cxnLst/>
            <a:rect l="l" t="t" r="r" b="b"/>
            <a:pathLst>
              <a:path w="883" h="998" extrusionOk="0">
                <a:moveTo>
                  <a:pt x="389" y="18"/>
                </a:moveTo>
                <a:lnTo>
                  <a:pt x="389" y="18"/>
                </a:lnTo>
                <a:cubicBezTo>
                  <a:pt x="421" y="0"/>
                  <a:pt x="459" y="0"/>
                  <a:pt x="491" y="18"/>
                </a:cubicBezTo>
                <a:lnTo>
                  <a:pt x="831" y="214"/>
                </a:lnTo>
                <a:lnTo>
                  <a:pt x="831" y="214"/>
                </a:lnTo>
                <a:cubicBezTo>
                  <a:pt x="863" y="232"/>
                  <a:pt x="882" y="266"/>
                  <a:pt x="882" y="302"/>
                </a:cubicBezTo>
                <a:lnTo>
                  <a:pt x="882" y="694"/>
                </a:lnTo>
                <a:lnTo>
                  <a:pt x="882" y="694"/>
                </a:lnTo>
                <a:cubicBezTo>
                  <a:pt x="882" y="731"/>
                  <a:pt x="863" y="764"/>
                  <a:pt x="831" y="782"/>
                </a:cubicBezTo>
                <a:lnTo>
                  <a:pt x="491" y="978"/>
                </a:lnTo>
                <a:lnTo>
                  <a:pt x="491" y="978"/>
                </a:lnTo>
                <a:cubicBezTo>
                  <a:pt x="459" y="997"/>
                  <a:pt x="421" y="997"/>
                  <a:pt x="389" y="978"/>
                </a:cubicBezTo>
                <a:lnTo>
                  <a:pt x="51" y="782"/>
                </a:lnTo>
                <a:lnTo>
                  <a:pt x="51" y="782"/>
                </a:lnTo>
                <a:cubicBezTo>
                  <a:pt x="20" y="764"/>
                  <a:pt x="0" y="731"/>
                  <a:pt x="0" y="694"/>
                </a:cubicBezTo>
                <a:lnTo>
                  <a:pt x="0" y="302"/>
                </a:lnTo>
                <a:lnTo>
                  <a:pt x="0" y="302"/>
                </a:lnTo>
                <a:cubicBezTo>
                  <a:pt x="0" y="266"/>
                  <a:pt x="20" y="232"/>
                  <a:pt x="51" y="214"/>
                </a:cubicBezTo>
                <a:lnTo>
                  <a:pt x="389" y="18"/>
                </a:lnTo>
              </a:path>
            </a:pathLst>
          </a:custGeom>
          <a:solidFill>
            <a:srgbClr val="163D57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9" name="Google Shape;1053;p45">
            <a:extLst>
              <a:ext uri="{FF2B5EF4-FFF2-40B4-BE49-F238E27FC236}">
                <a16:creationId xmlns:a16="http://schemas.microsoft.com/office/drawing/2014/main" id="{4FBBD8D9-04B5-4651-224B-491939E04A86}"/>
              </a:ext>
            </a:extLst>
          </p:cNvPr>
          <p:cNvSpPr txBox="1"/>
          <p:nvPr/>
        </p:nvSpPr>
        <p:spPr>
          <a:xfrm>
            <a:off x="7891050" y="4799922"/>
            <a:ext cx="410369" cy="260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FFFFFF"/>
                </a:solidFill>
                <a:latin typeface="Lato Black" panose="020F0A02020204030203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C2</a:t>
            </a:r>
            <a:endParaRPr sz="1000" dirty="0">
              <a:latin typeface="Lato Black" panose="020F0A02020204030203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0" name="Google Shape;923;p40">
            <a:extLst>
              <a:ext uri="{FF2B5EF4-FFF2-40B4-BE49-F238E27FC236}">
                <a16:creationId xmlns:a16="http://schemas.microsoft.com/office/drawing/2014/main" id="{CD2AFAE0-5ADA-2C47-3A95-235FB2B57544}"/>
              </a:ext>
            </a:extLst>
          </p:cNvPr>
          <p:cNvSpPr txBox="1"/>
          <p:nvPr/>
        </p:nvSpPr>
        <p:spPr>
          <a:xfrm>
            <a:off x="7236299" y="4732796"/>
            <a:ext cx="4922236" cy="1889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                            Pioneer - I initiate/contribute (to the school or community)</a:t>
            </a:r>
          </a:p>
          <a:p>
            <a:pPr>
              <a:lnSpc>
                <a:spcPct val="200000"/>
              </a:lnSpc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                      Leader - I support (others) / involve students</a:t>
            </a:r>
          </a:p>
          <a:p>
            <a:pPr>
              <a:lnSpc>
                <a:spcPct val="200000"/>
              </a:lnSpc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                Expert - I analyze / reflect / redesign</a:t>
            </a:r>
          </a:p>
          <a:p>
            <a:pPr>
              <a:lnSpc>
                <a:spcPct val="200000"/>
              </a:lnSpc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           Integrator - I use</a:t>
            </a:r>
          </a:p>
          <a:p>
            <a:pPr>
              <a:lnSpc>
                <a:spcPct val="200000"/>
              </a:lnSpc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      Explorer - I have tried</a:t>
            </a:r>
          </a:p>
          <a:p>
            <a:pPr>
              <a:lnSpc>
                <a:spcPct val="200000"/>
              </a:lnSpc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Newcomer - I am aware</a:t>
            </a:r>
            <a:endParaRPr sz="1100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133BD3CB-0FC7-6B6B-32D1-FB780CA9E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7293" y="6453518"/>
            <a:ext cx="374944" cy="26963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722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049CD34-16A0-A4F1-D939-9E033B45F1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Case Study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D2A777-C90D-0977-AB42-F747AEC79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7293" y="6453518"/>
            <a:ext cx="374944" cy="26963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504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930B43AE-E4D1-4D90-88C0-393571F44C77}"/>
              </a:ext>
            </a:extLst>
          </p:cNvPr>
          <p:cNvSpPr txBox="1"/>
          <p:nvPr/>
        </p:nvSpPr>
        <p:spPr>
          <a:xfrm>
            <a:off x="226972" y="324285"/>
            <a:ext cx="101582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7CA3D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Case Study –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AC819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LP+ OASIS branded as ADB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8AC819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RefleCT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AC819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 </a:t>
            </a:r>
          </a:p>
        </p:txBody>
      </p:sp>
      <p:pic>
        <p:nvPicPr>
          <p:cNvPr id="5" name="Image 44">
            <a:extLst>
              <a:ext uri="{FF2B5EF4-FFF2-40B4-BE49-F238E27FC236}">
                <a16:creationId xmlns:a16="http://schemas.microsoft.com/office/drawing/2014/main" id="{BC38DAB4-B297-E19C-C02F-7043A40FD984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44602" y="1861752"/>
            <a:ext cx="3665748" cy="3670557"/>
          </a:xfrm>
          <a:prstGeom prst="rect">
            <a:avLst/>
          </a:prstGeom>
        </p:spPr>
      </p:pic>
      <p:pic>
        <p:nvPicPr>
          <p:cNvPr id="6" name="Image 3">
            <a:extLst>
              <a:ext uri="{FF2B5EF4-FFF2-40B4-BE49-F238E27FC236}">
                <a16:creationId xmlns:a16="http://schemas.microsoft.com/office/drawing/2014/main" id="{4C915468-ABF9-9213-DDF2-DCC25301E76B}"/>
              </a:ext>
            </a:extLst>
          </p:cNvPr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908" y="1861753"/>
            <a:ext cx="3665748" cy="3665748"/>
          </a:xfrm>
          <a:prstGeom prst="rect">
            <a:avLst/>
          </a:prstGeom>
        </p:spPr>
      </p:pic>
      <p:pic>
        <p:nvPicPr>
          <p:cNvPr id="8" name="Image 4">
            <a:extLst>
              <a:ext uri="{FF2B5EF4-FFF2-40B4-BE49-F238E27FC236}">
                <a16:creationId xmlns:a16="http://schemas.microsoft.com/office/drawing/2014/main" id="{661446C8-EACF-26F5-4F52-80F7AF11A79C}"/>
              </a:ext>
            </a:extLst>
          </p:cNvPr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16482" y="1861753"/>
            <a:ext cx="3665748" cy="36657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A8F6E6-5D82-E9F4-EABF-3C6A0957DD50}"/>
              </a:ext>
            </a:extLst>
          </p:cNvPr>
          <p:cNvSpPr txBox="1"/>
          <p:nvPr/>
        </p:nvSpPr>
        <p:spPr>
          <a:xfrm>
            <a:off x="507909" y="5574764"/>
            <a:ext cx="3665748" cy="646331"/>
          </a:xfrm>
          <a:prstGeom prst="rect">
            <a:avLst/>
          </a:prstGeom>
          <a:solidFill>
            <a:srgbClr val="97CA3D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User Surveys for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Measurement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1050E-149F-4871-0DFD-7CAE6F3BCC65}"/>
              </a:ext>
            </a:extLst>
          </p:cNvPr>
          <p:cNvSpPr txBox="1"/>
          <p:nvPr/>
        </p:nvSpPr>
        <p:spPr>
          <a:xfrm>
            <a:off x="4316482" y="5574764"/>
            <a:ext cx="3665748" cy="646331"/>
          </a:xfrm>
          <a:prstGeom prst="rect">
            <a:avLst/>
          </a:prstGeom>
          <a:solidFill>
            <a:srgbClr val="97CA3D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User Reflections for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Personalised Development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A154B4-19B6-D191-A21B-882A16AA61B9}"/>
              </a:ext>
            </a:extLst>
          </p:cNvPr>
          <p:cNvSpPr txBox="1"/>
          <p:nvPr/>
        </p:nvSpPr>
        <p:spPr>
          <a:xfrm>
            <a:off x="8144602" y="5574764"/>
            <a:ext cx="3665747" cy="646331"/>
          </a:xfrm>
          <a:prstGeom prst="rect">
            <a:avLst/>
          </a:prstGeom>
          <a:solidFill>
            <a:srgbClr val="97CA3D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Interactive Data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Visualisations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8122D6-F3A2-6652-F42A-502064915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410" y="988415"/>
            <a:ext cx="7699820" cy="342083"/>
          </a:xfrm>
        </p:spPr>
        <p:txBody>
          <a:bodyPr>
            <a:normAutofit/>
          </a:bodyPr>
          <a:lstStyle/>
          <a:p>
            <a:r>
              <a:rPr lang="en-US" sz="1600" dirty="0"/>
              <a:t>Deployed by ADB in Uzbekistan, Cambodia ,  Philippines, Vietnam, and Indonesia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A99B908F-782D-B628-7E7A-5A5A2314E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5003" y="6453518"/>
            <a:ext cx="374944" cy="26963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61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07"/>
    </mc:Choice>
    <mc:Fallback xmlns="">
      <p:transition spd="slow" advTm="8607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EC8E29E-7071-839C-1F8F-D3B09E1C218A}"/>
              </a:ext>
            </a:extLst>
          </p:cNvPr>
          <p:cNvSpPr/>
          <p:nvPr/>
        </p:nvSpPr>
        <p:spPr>
          <a:xfrm>
            <a:off x="7173512" y="1913733"/>
            <a:ext cx="4632639" cy="46837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8A4EA6-FEDC-768B-419C-572DD913DD2D}"/>
              </a:ext>
            </a:extLst>
          </p:cNvPr>
          <p:cNvSpPr/>
          <p:nvPr/>
        </p:nvSpPr>
        <p:spPr>
          <a:xfrm>
            <a:off x="237394" y="1927123"/>
            <a:ext cx="6743507" cy="467032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0B43AE-E4D1-4D90-88C0-393571F44C77}"/>
              </a:ext>
            </a:extLst>
          </p:cNvPr>
          <p:cNvSpPr txBox="1"/>
          <p:nvPr/>
        </p:nvSpPr>
        <p:spPr>
          <a:xfrm>
            <a:off x="158738" y="375891"/>
            <a:ext cx="101582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228600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7CA3D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Case Study –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AC819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Digital Readiness in Jordan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A8F6E6-5D82-E9F4-EABF-3C6A0957DD50}"/>
              </a:ext>
            </a:extLst>
          </p:cNvPr>
          <p:cNvSpPr txBox="1"/>
          <p:nvPr/>
        </p:nvSpPr>
        <p:spPr>
          <a:xfrm>
            <a:off x="385849" y="2105932"/>
            <a:ext cx="6427056" cy="1015663"/>
          </a:xfrm>
          <a:prstGeom prst="rect">
            <a:avLst/>
          </a:prstGeom>
          <a:solidFill>
            <a:srgbClr val="97CA3D"/>
          </a:solidFill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tabLst/>
              <a:defRPr/>
            </a:pPr>
            <a:r>
              <a:rPr lang="en-GB" sz="2000" b="1" dirty="0">
                <a:solidFill>
                  <a:prstClr val="white"/>
                </a:solidFill>
                <a:latin typeface="Lato" panose="020F0502020204030203" pitchFamily="34" charset="0"/>
              </a:rPr>
              <a:t>LP+OASIS provided interactive dashboards and detailed analysis of the digital status and readiness throughout the country.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A154B4-19B6-D191-A21B-882A16AA61B9}"/>
              </a:ext>
            </a:extLst>
          </p:cNvPr>
          <p:cNvSpPr txBox="1"/>
          <p:nvPr/>
        </p:nvSpPr>
        <p:spPr>
          <a:xfrm>
            <a:off x="7321818" y="4817069"/>
            <a:ext cx="4336025" cy="1631216"/>
          </a:xfrm>
          <a:prstGeom prst="rect">
            <a:avLst/>
          </a:prstGeom>
          <a:solidFill>
            <a:srgbClr val="97CA3D"/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A written report provided a detailed assessment of the current digital status and readiness, including comparisons with other countries and recommendation to improve.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8122D6-F3A2-6652-F42A-502064915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57" y="949217"/>
            <a:ext cx="11026488" cy="650366"/>
          </a:xfrm>
        </p:spPr>
        <p:txBody>
          <a:bodyPr>
            <a:normAutofit fontScale="90000"/>
          </a:bodyPr>
          <a:lstStyle/>
          <a:p>
            <a:r>
              <a:rPr lang="en-GB" sz="1800" dirty="0"/>
              <a:t>LP+OASIS provided Jordan MOE to accurately assess their digital status and readiness through surveying all stakeholders. </a:t>
            </a:r>
            <a:br>
              <a:rPr lang="en-GB" sz="1600" dirty="0"/>
            </a:br>
            <a:endParaRPr lang="en-US" sz="1600" dirty="0"/>
          </a:p>
        </p:txBody>
      </p:sp>
      <p:pic>
        <p:nvPicPr>
          <p:cNvPr id="3" name="Picture 2" descr="Graphical user interface, chart, application&#10;&#10;Description automatically generated">
            <a:extLst>
              <a:ext uri="{FF2B5EF4-FFF2-40B4-BE49-F238E27FC236}">
                <a16:creationId xmlns:a16="http://schemas.microsoft.com/office/drawing/2014/main" id="{F45BBBDD-DA0D-9440-5AFC-45A2D9F155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02" t="14420" r="5000" b="6214"/>
          <a:stretch/>
        </p:blipFill>
        <p:spPr>
          <a:xfrm>
            <a:off x="385849" y="3270755"/>
            <a:ext cx="6427056" cy="317753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643B478-F504-BFB9-46F6-00C613E2E961}"/>
              </a:ext>
            </a:extLst>
          </p:cNvPr>
          <p:cNvSpPr/>
          <p:nvPr/>
        </p:nvSpPr>
        <p:spPr>
          <a:xfrm>
            <a:off x="7321818" y="2105932"/>
            <a:ext cx="4336025" cy="2561977"/>
          </a:xfrm>
          <a:prstGeom prst="roundRect">
            <a:avLst>
              <a:gd name="adj" fmla="val 29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cover of a book&#10;&#10;Description automatically generated">
            <a:extLst>
              <a:ext uri="{FF2B5EF4-FFF2-40B4-BE49-F238E27FC236}">
                <a16:creationId xmlns:a16="http://schemas.microsoft.com/office/drawing/2014/main" id="{1FD68B21-246D-C4F4-B8FB-0E46EA5B5F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334">
            <a:off x="8668788" y="2317672"/>
            <a:ext cx="1510602" cy="21384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819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07"/>
    </mc:Choice>
    <mc:Fallback xmlns="">
      <p:transition spd="slow" advTm="8607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049CD34-16A0-A4F1-D939-9E033B45F1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Commercials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ECDA0C-F224-80E1-969B-81178CDFD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5003" y="6453518"/>
            <a:ext cx="374944" cy="26963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61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679;p1">
            <a:extLst>
              <a:ext uri="{FF2B5EF4-FFF2-40B4-BE49-F238E27FC236}">
                <a16:creationId xmlns:a16="http://schemas.microsoft.com/office/drawing/2014/main" id="{13EBB9B5-4B7B-6A9F-F5BB-0D4C3B82E0F7}"/>
              </a:ext>
            </a:extLst>
          </p:cNvPr>
          <p:cNvSpPr/>
          <p:nvPr/>
        </p:nvSpPr>
        <p:spPr>
          <a:xfrm>
            <a:off x="11055618" y="587709"/>
            <a:ext cx="578168" cy="288131"/>
          </a:xfrm>
          <a:custGeom>
            <a:avLst/>
            <a:gdLst/>
            <a:ahLst/>
            <a:cxnLst/>
            <a:rect l="l" t="t" r="r" b="b"/>
            <a:pathLst>
              <a:path w="770890" h="384175" extrusionOk="0">
                <a:moveTo>
                  <a:pt x="218146" y="0"/>
                </a:moveTo>
                <a:lnTo>
                  <a:pt x="197172" y="0"/>
                </a:lnTo>
                <a:lnTo>
                  <a:pt x="61192" y="329194"/>
                </a:lnTo>
                <a:lnTo>
                  <a:pt x="56362" y="339538"/>
                </a:lnTo>
                <a:lnTo>
                  <a:pt x="21753" y="364377"/>
                </a:lnTo>
                <a:lnTo>
                  <a:pt x="0" y="366570"/>
                </a:lnTo>
                <a:lnTo>
                  <a:pt x="0" y="384153"/>
                </a:lnTo>
                <a:lnTo>
                  <a:pt x="130325" y="384153"/>
                </a:lnTo>
                <a:lnTo>
                  <a:pt x="130325" y="366570"/>
                </a:lnTo>
                <a:lnTo>
                  <a:pt x="112380" y="366570"/>
                </a:lnTo>
                <a:lnTo>
                  <a:pt x="110876" y="366390"/>
                </a:lnTo>
                <a:lnTo>
                  <a:pt x="109354" y="365991"/>
                </a:lnTo>
                <a:lnTo>
                  <a:pt x="102935" y="365626"/>
                </a:lnTo>
                <a:lnTo>
                  <a:pt x="96989" y="363925"/>
                </a:lnTo>
                <a:lnTo>
                  <a:pt x="86026" y="357871"/>
                </a:lnTo>
                <a:lnTo>
                  <a:pt x="83288" y="352395"/>
                </a:lnTo>
                <a:lnTo>
                  <a:pt x="83288" y="341847"/>
                </a:lnTo>
                <a:lnTo>
                  <a:pt x="83669" y="339273"/>
                </a:lnTo>
                <a:lnTo>
                  <a:pt x="85191" y="334379"/>
                </a:lnTo>
                <a:lnTo>
                  <a:pt x="86134" y="331842"/>
                </a:lnTo>
                <a:lnTo>
                  <a:pt x="87257" y="329194"/>
                </a:lnTo>
                <a:lnTo>
                  <a:pt x="116710" y="256074"/>
                </a:lnTo>
                <a:lnTo>
                  <a:pt x="329195" y="256074"/>
                </a:lnTo>
                <a:lnTo>
                  <a:pt x="318882" y="232294"/>
                </a:lnTo>
                <a:lnTo>
                  <a:pt x="125793" y="232294"/>
                </a:lnTo>
                <a:lnTo>
                  <a:pt x="186967" y="81021"/>
                </a:lnTo>
                <a:lnTo>
                  <a:pt x="189253" y="74224"/>
                </a:lnTo>
                <a:lnTo>
                  <a:pt x="189995" y="71858"/>
                </a:lnTo>
                <a:lnTo>
                  <a:pt x="190785" y="69129"/>
                </a:lnTo>
                <a:lnTo>
                  <a:pt x="191137" y="67988"/>
                </a:lnTo>
                <a:lnTo>
                  <a:pt x="191517" y="66856"/>
                </a:lnTo>
                <a:lnTo>
                  <a:pt x="247139" y="66856"/>
                </a:lnTo>
                <a:lnTo>
                  <a:pt x="218146" y="0"/>
                </a:lnTo>
                <a:close/>
              </a:path>
              <a:path w="770890" h="384175" extrusionOk="0">
                <a:moveTo>
                  <a:pt x="329195" y="256074"/>
                </a:moveTo>
                <a:lnTo>
                  <a:pt x="267428" y="256074"/>
                </a:lnTo>
                <a:lnTo>
                  <a:pt x="298026" y="329194"/>
                </a:lnTo>
                <a:lnTo>
                  <a:pt x="299529" y="332204"/>
                </a:lnTo>
                <a:lnTo>
                  <a:pt x="300763" y="335431"/>
                </a:lnTo>
                <a:lnTo>
                  <a:pt x="302647" y="342209"/>
                </a:lnTo>
                <a:lnTo>
                  <a:pt x="303097" y="345468"/>
                </a:lnTo>
                <a:lnTo>
                  <a:pt x="303118" y="354678"/>
                </a:lnTo>
                <a:lnTo>
                  <a:pt x="300943" y="358740"/>
                </a:lnTo>
                <a:lnTo>
                  <a:pt x="296552" y="361239"/>
                </a:lnTo>
                <a:lnTo>
                  <a:pt x="292263" y="363634"/>
                </a:lnTo>
                <a:lnTo>
                  <a:pt x="287638" y="365264"/>
                </a:lnTo>
                <a:lnTo>
                  <a:pt x="282728" y="365991"/>
                </a:lnTo>
                <a:lnTo>
                  <a:pt x="280461" y="366390"/>
                </a:lnTo>
                <a:lnTo>
                  <a:pt x="278286" y="366570"/>
                </a:lnTo>
                <a:lnTo>
                  <a:pt x="257804" y="366570"/>
                </a:lnTo>
                <a:lnTo>
                  <a:pt x="257804" y="384153"/>
                </a:lnTo>
                <a:lnTo>
                  <a:pt x="582456" y="384153"/>
                </a:lnTo>
                <a:lnTo>
                  <a:pt x="622397" y="380965"/>
                </a:lnTo>
                <a:lnTo>
                  <a:pt x="658372" y="371401"/>
                </a:lnTo>
                <a:lnTo>
                  <a:pt x="669715" y="365753"/>
                </a:lnTo>
                <a:lnTo>
                  <a:pt x="403628" y="365753"/>
                </a:lnTo>
                <a:lnTo>
                  <a:pt x="394263" y="364377"/>
                </a:lnTo>
                <a:lnTo>
                  <a:pt x="365122" y="337928"/>
                </a:lnTo>
                <a:lnTo>
                  <a:pt x="360904" y="329194"/>
                </a:lnTo>
                <a:lnTo>
                  <a:pt x="329195" y="256074"/>
                </a:lnTo>
                <a:close/>
              </a:path>
              <a:path w="770890" h="384175" extrusionOk="0">
                <a:moveTo>
                  <a:pt x="428333" y="6233"/>
                </a:moveTo>
                <a:lnTo>
                  <a:pt x="390376" y="6233"/>
                </a:lnTo>
                <a:lnTo>
                  <a:pt x="390376" y="23798"/>
                </a:lnTo>
                <a:lnTo>
                  <a:pt x="392080" y="23798"/>
                </a:lnTo>
                <a:lnTo>
                  <a:pt x="404610" y="24699"/>
                </a:lnTo>
                <a:lnTo>
                  <a:pt x="443483" y="44123"/>
                </a:lnTo>
                <a:lnTo>
                  <a:pt x="447020" y="321256"/>
                </a:lnTo>
                <a:lnTo>
                  <a:pt x="446154" y="335293"/>
                </a:lnTo>
                <a:lnTo>
                  <a:pt x="412495" y="364648"/>
                </a:lnTo>
                <a:lnTo>
                  <a:pt x="403628" y="365753"/>
                </a:lnTo>
                <a:lnTo>
                  <a:pt x="669715" y="365753"/>
                </a:lnTo>
                <a:lnTo>
                  <a:pt x="672585" y="364324"/>
                </a:lnTo>
                <a:lnTo>
                  <a:pt x="570565" y="364324"/>
                </a:lnTo>
                <a:lnTo>
                  <a:pt x="552352" y="363685"/>
                </a:lnTo>
                <a:lnTo>
                  <a:pt x="511336" y="347024"/>
                </a:lnTo>
                <a:lnTo>
                  <a:pt x="503681" y="301969"/>
                </a:lnTo>
                <a:lnTo>
                  <a:pt x="503681" y="26062"/>
                </a:lnTo>
                <a:lnTo>
                  <a:pt x="507090" y="25691"/>
                </a:lnTo>
                <a:lnTo>
                  <a:pt x="510480" y="25403"/>
                </a:lnTo>
                <a:lnTo>
                  <a:pt x="517276" y="25019"/>
                </a:lnTo>
                <a:lnTo>
                  <a:pt x="520682" y="24930"/>
                </a:lnTo>
                <a:lnTo>
                  <a:pt x="524091" y="24930"/>
                </a:lnTo>
                <a:lnTo>
                  <a:pt x="527101" y="24549"/>
                </a:lnTo>
                <a:lnTo>
                  <a:pt x="530309" y="24361"/>
                </a:lnTo>
                <a:lnTo>
                  <a:pt x="661512" y="24361"/>
                </a:lnTo>
                <a:lnTo>
                  <a:pt x="645897" y="17561"/>
                </a:lnTo>
                <a:lnTo>
                  <a:pt x="605758" y="8765"/>
                </a:lnTo>
                <a:lnTo>
                  <a:pt x="580752" y="6805"/>
                </a:lnTo>
                <a:lnTo>
                  <a:pt x="441183" y="6805"/>
                </a:lnTo>
                <a:lnTo>
                  <a:pt x="434748" y="6613"/>
                </a:lnTo>
                <a:lnTo>
                  <a:pt x="428333" y="6233"/>
                </a:lnTo>
                <a:close/>
              </a:path>
              <a:path w="770890" h="384175" extrusionOk="0">
                <a:moveTo>
                  <a:pt x="661512" y="24361"/>
                </a:moveTo>
                <a:lnTo>
                  <a:pt x="543921" y="24361"/>
                </a:lnTo>
                <a:lnTo>
                  <a:pt x="582753" y="27230"/>
                </a:lnTo>
                <a:lnTo>
                  <a:pt x="615948" y="35837"/>
                </a:lnTo>
                <a:lnTo>
                  <a:pt x="665436" y="70255"/>
                </a:lnTo>
                <a:lnTo>
                  <a:pt x="694130" y="124926"/>
                </a:lnTo>
                <a:lnTo>
                  <a:pt x="703684" y="197165"/>
                </a:lnTo>
                <a:lnTo>
                  <a:pt x="701861" y="229092"/>
                </a:lnTo>
                <a:lnTo>
                  <a:pt x="687272" y="287306"/>
                </a:lnTo>
                <a:lnTo>
                  <a:pt x="657073" y="335785"/>
                </a:lnTo>
                <a:lnTo>
                  <a:pt x="605102" y="361150"/>
                </a:lnTo>
                <a:lnTo>
                  <a:pt x="570565" y="364324"/>
                </a:lnTo>
                <a:lnTo>
                  <a:pt x="672585" y="364324"/>
                </a:lnTo>
                <a:lnTo>
                  <a:pt x="718436" y="333145"/>
                </a:lnTo>
                <a:lnTo>
                  <a:pt x="757507" y="273929"/>
                </a:lnTo>
                <a:lnTo>
                  <a:pt x="770531" y="198291"/>
                </a:lnTo>
                <a:lnTo>
                  <a:pt x="768498" y="167982"/>
                </a:lnTo>
                <a:lnTo>
                  <a:pt x="752225" y="112464"/>
                </a:lnTo>
                <a:lnTo>
                  <a:pt x="720006" y="64627"/>
                </a:lnTo>
                <a:lnTo>
                  <a:pt x="673962" y="29782"/>
                </a:lnTo>
                <a:lnTo>
                  <a:pt x="661512" y="24361"/>
                </a:lnTo>
                <a:close/>
              </a:path>
              <a:path w="770890" h="384175" extrusionOk="0">
                <a:moveTo>
                  <a:pt x="247139" y="66856"/>
                </a:moveTo>
                <a:lnTo>
                  <a:pt x="191517" y="66856"/>
                </a:lnTo>
                <a:lnTo>
                  <a:pt x="193021" y="72900"/>
                </a:lnTo>
                <a:lnTo>
                  <a:pt x="194908" y="78945"/>
                </a:lnTo>
                <a:lnTo>
                  <a:pt x="203968" y="103130"/>
                </a:lnTo>
                <a:lnTo>
                  <a:pt x="204352" y="104652"/>
                </a:lnTo>
                <a:lnTo>
                  <a:pt x="204912" y="106140"/>
                </a:lnTo>
                <a:lnTo>
                  <a:pt x="206434" y="109146"/>
                </a:lnTo>
                <a:lnTo>
                  <a:pt x="206997" y="110668"/>
                </a:lnTo>
                <a:lnTo>
                  <a:pt x="207377" y="112194"/>
                </a:lnTo>
                <a:lnTo>
                  <a:pt x="256663" y="232294"/>
                </a:lnTo>
                <a:lnTo>
                  <a:pt x="318882" y="232294"/>
                </a:lnTo>
                <a:lnTo>
                  <a:pt x="247139" y="66856"/>
                </a:lnTo>
                <a:close/>
              </a:path>
              <a:path w="770890" h="384175" extrusionOk="0">
                <a:moveTo>
                  <a:pt x="567812" y="6233"/>
                </a:moveTo>
                <a:lnTo>
                  <a:pt x="504262" y="6233"/>
                </a:lnTo>
                <a:lnTo>
                  <a:pt x="497828" y="6613"/>
                </a:lnTo>
                <a:lnTo>
                  <a:pt x="491501" y="6805"/>
                </a:lnTo>
                <a:lnTo>
                  <a:pt x="580752" y="6805"/>
                </a:lnTo>
                <a:lnTo>
                  <a:pt x="574336" y="6425"/>
                </a:lnTo>
                <a:lnTo>
                  <a:pt x="567812" y="62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680;p1">
            <a:extLst>
              <a:ext uri="{FF2B5EF4-FFF2-40B4-BE49-F238E27FC236}">
                <a16:creationId xmlns:a16="http://schemas.microsoft.com/office/drawing/2014/main" id="{BBC58B78-E197-122C-91EF-3E268C7F118F}"/>
              </a:ext>
            </a:extLst>
          </p:cNvPr>
          <p:cNvSpPr/>
          <p:nvPr/>
        </p:nvSpPr>
        <p:spPr>
          <a:xfrm>
            <a:off x="11633952" y="592383"/>
            <a:ext cx="228600" cy="283845"/>
          </a:xfrm>
          <a:custGeom>
            <a:avLst/>
            <a:gdLst/>
            <a:ahLst/>
            <a:cxnLst/>
            <a:rect l="l" t="t" r="r" b="b"/>
            <a:pathLst>
              <a:path w="304800" h="378459" extrusionOk="0">
                <a:moveTo>
                  <a:pt x="182998" y="0"/>
                </a:moveTo>
                <a:lnTo>
                  <a:pt x="0" y="0"/>
                </a:lnTo>
                <a:lnTo>
                  <a:pt x="0" y="17564"/>
                </a:lnTo>
                <a:lnTo>
                  <a:pt x="1701" y="17564"/>
                </a:lnTo>
                <a:lnTo>
                  <a:pt x="14243" y="18466"/>
                </a:lnTo>
                <a:lnTo>
                  <a:pt x="53121" y="37889"/>
                </a:lnTo>
                <a:lnTo>
                  <a:pt x="56575" y="61547"/>
                </a:lnTo>
                <a:lnTo>
                  <a:pt x="56564" y="316568"/>
                </a:lnTo>
                <a:lnTo>
                  <a:pt x="42776" y="352686"/>
                </a:lnTo>
                <a:lnTo>
                  <a:pt x="1701" y="360336"/>
                </a:lnTo>
                <a:lnTo>
                  <a:pt x="0" y="360336"/>
                </a:lnTo>
                <a:lnTo>
                  <a:pt x="0" y="377920"/>
                </a:lnTo>
                <a:lnTo>
                  <a:pt x="192640" y="377920"/>
                </a:lnTo>
                <a:lnTo>
                  <a:pt x="214772" y="376200"/>
                </a:lnTo>
                <a:lnTo>
                  <a:pt x="235272" y="371045"/>
                </a:lnTo>
                <a:lnTo>
                  <a:pt x="254141" y="362457"/>
                </a:lnTo>
                <a:lnTo>
                  <a:pt x="261239" y="357509"/>
                </a:lnTo>
                <a:lnTo>
                  <a:pt x="168279" y="357509"/>
                </a:lnTo>
                <a:lnTo>
                  <a:pt x="156663" y="357033"/>
                </a:lnTo>
                <a:lnTo>
                  <a:pt x="117136" y="337321"/>
                </a:lnTo>
                <a:lnTo>
                  <a:pt x="113320" y="184698"/>
                </a:lnTo>
                <a:lnTo>
                  <a:pt x="236365" y="184698"/>
                </a:lnTo>
                <a:lnTo>
                  <a:pt x="226485" y="180810"/>
                </a:lnTo>
                <a:lnTo>
                  <a:pt x="205205" y="175665"/>
                </a:lnTo>
                <a:lnTo>
                  <a:pt x="182998" y="173389"/>
                </a:lnTo>
                <a:lnTo>
                  <a:pt x="202031" y="169655"/>
                </a:lnTo>
                <a:lnTo>
                  <a:pt x="212139" y="166571"/>
                </a:lnTo>
                <a:lnTo>
                  <a:pt x="113320" y="166571"/>
                </a:lnTo>
                <a:lnTo>
                  <a:pt x="113320" y="18696"/>
                </a:lnTo>
                <a:lnTo>
                  <a:pt x="249625" y="18696"/>
                </a:lnTo>
                <a:lnTo>
                  <a:pt x="236636" y="11470"/>
                </a:lnTo>
                <a:lnTo>
                  <a:pt x="219683" y="5097"/>
                </a:lnTo>
                <a:lnTo>
                  <a:pt x="201806" y="1274"/>
                </a:lnTo>
                <a:lnTo>
                  <a:pt x="182998" y="0"/>
                </a:lnTo>
                <a:close/>
              </a:path>
              <a:path w="304800" h="378459" extrusionOk="0">
                <a:moveTo>
                  <a:pt x="236365" y="184698"/>
                </a:moveTo>
                <a:lnTo>
                  <a:pt x="113320" y="184698"/>
                </a:lnTo>
                <a:lnTo>
                  <a:pt x="137077" y="185337"/>
                </a:lnTo>
                <a:lnTo>
                  <a:pt x="159627" y="187253"/>
                </a:lnTo>
                <a:lnTo>
                  <a:pt x="201122" y="194919"/>
                </a:lnTo>
                <a:lnTo>
                  <a:pt x="237793" y="239522"/>
                </a:lnTo>
                <a:lnTo>
                  <a:pt x="240239" y="267424"/>
                </a:lnTo>
                <a:lnTo>
                  <a:pt x="239262" y="284974"/>
                </a:lnTo>
                <a:lnTo>
                  <a:pt x="224651" y="330611"/>
                </a:lnTo>
                <a:lnTo>
                  <a:pt x="187094" y="355824"/>
                </a:lnTo>
                <a:lnTo>
                  <a:pt x="168279" y="357509"/>
                </a:lnTo>
                <a:lnTo>
                  <a:pt x="261239" y="357509"/>
                </a:lnTo>
                <a:lnTo>
                  <a:pt x="296044" y="317777"/>
                </a:lnTo>
                <a:lnTo>
                  <a:pt x="304259" y="274783"/>
                </a:lnTo>
                <a:lnTo>
                  <a:pt x="301887" y="251190"/>
                </a:lnTo>
                <a:lnTo>
                  <a:pt x="294770" y="230815"/>
                </a:lnTo>
                <a:lnTo>
                  <a:pt x="282908" y="213654"/>
                </a:lnTo>
                <a:lnTo>
                  <a:pt x="266302" y="199705"/>
                </a:lnTo>
                <a:lnTo>
                  <a:pt x="246847" y="188823"/>
                </a:lnTo>
                <a:lnTo>
                  <a:pt x="236365" y="184698"/>
                </a:lnTo>
                <a:close/>
              </a:path>
              <a:path w="304800" h="378459" extrusionOk="0">
                <a:moveTo>
                  <a:pt x="249625" y="18696"/>
                </a:moveTo>
                <a:lnTo>
                  <a:pt x="158636" y="18696"/>
                </a:lnTo>
                <a:lnTo>
                  <a:pt x="175574" y="19918"/>
                </a:lnTo>
                <a:lnTo>
                  <a:pt x="189577" y="23584"/>
                </a:lnTo>
                <a:lnTo>
                  <a:pt x="218756" y="61547"/>
                </a:lnTo>
                <a:lnTo>
                  <a:pt x="222078" y="92364"/>
                </a:lnTo>
                <a:lnTo>
                  <a:pt x="220045" y="116550"/>
                </a:lnTo>
                <a:lnTo>
                  <a:pt x="189522" y="156384"/>
                </a:lnTo>
                <a:lnTo>
                  <a:pt x="134439" y="165932"/>
                </a:lnTo>
                <a:lnTo>
                  <a:pt x="113320" y="166571"/>
                </a:lnTo>
                <a:lnTo>
                  <a:pt x="212139" y="166571"/>
                </a:lnTo>
                <a:lnTo>
                  <a:pt x="252963" y="147867"/>
                </a:lnTo>
                <a:lnTo>
                  <a:pt x="281918" y="104115"/>
                </a:lnTo>
                <a:lnTo>
                  <a:pt x="283848" y="83288"/>
                </a:lnTo>
                <a:lnTo>
                  <a:pt x="281903" y="63422"/>
                </a:lnTo>
                <a:lnTo>
                  <a:pt x="276064" y="46317"/>
                </a:lnTo>
                <a:lnTo>
                  <a:pt x="266323" y="31974"/>
                </a:lnTo>
                <a:lnTo>
                  <a:pt x="252672" y="20392"/>
                </a:lnTo>
                <a:lnTo>
                  <a:pt x="249625" y="186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FE29109-0255-2B65-DC27-AE96704C9BD1}"/>
              </a:ext>
            </a:extLst>
          </p:cNvPr>
          <p:cNvSpPr/>
          <p:nvPr/>
        </p:nvSpPr>
        <p:spPr>
          <a:xfrm>
            <a:off x="4490097" y="1496117"/>
            <a:ext cx="7372455" cy="2262326"/>
          </a:xfrm>
          <a:prstGeom prst="roundRect">
            <a:avLst>
              <a:gd name="adj" fmla="val 5722"/>
            </a:avLst>
          </a:prstGeom>
          <a:solidFill>
            <a:schemeClr val="bg1"/>
          </a:solidFill>
          <a:ln>
            <a:noFill/>
          </a:ln>
          <a:effectLst>
            <a:outerShdw blurRad="508000" dist="3302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AA0B48-8570-1576-C09A-13895AE783EF}"/>
              </a:ext>
            </a:extLst>
          </p:cNvPr>
          <p:cNvSpPr txBox="1"/>
          <p:nvPr/>
        </p:nvSpPr>
        <p:spPr>
          <a:xfrm>
            <a:off x="4529611" y="1586165"/>
            <a:ext cx="676819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黑体"/>
              </a:rPr>
              <a:t>Pricing for LP+ </a:t>
            </a:r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黑体"/>
              </a:rPr>
              <a:t>OASIS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黑体"/>
              </a:rPr>
              <a:t> is bespoke, depending on the options chosen from the menu below. </a:t>
            </a:r>
          </a:p>
          <a:p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latin typeface="Lato "/>
              <a:ea typeface="Roboto Medium" panose="02000000000000000000" pitchFamily="2" charset="0"/>
              <a:cs typeface="Segoe UI" panose="020B0502040204020203" pitchFamily="34" charset="0"/>
            </a:endParaRPr>
          </a:p>
          <a:p>
            <a:pPr marL="284163" lvl="1"/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 "/>
                <a:ea typeface="Roboto Medium" panose="02000000000000000000" pitchFamily="2" charset="0"/>
                <a:cs typeface="Segoe UI" panose="020B0502040204020203" pitchFamily="34" charset="0"/>
              </a:rPr>
              <a:t>Each project is usually composed of either a fixed price setup and project cost, or a setup cost and a cost per school,</a:t>
            </a:r>
          </a:p>
          <a:p>
            <a:pPr marL="284163" lvl="1"/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latin typeface="Lato "/>
              <a:ea typeface="Roboto Medium" panose="02000000000000000000" pitchFamily="2" charset="0"/>
              <a:cs typeface="Segoe UI" panose="020B0502040204020203" pitchFamily="34" charset="0"/>
            </a:endParaRPr>
          </a:p>
          <a:p>
            <a:pPr marL="284163" lvl="1"/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 "/>
                <a:ea typeface="Roboto Medium" panose="02000000000000000000" pitchFamily="2" charset="0"/>
                <a:cs typeface="Segoe UI" panose="020B0502040204020203" pitchFamily="34" charset="0"/>
              </a:rPr>
              <a:t>Prices typically range from £50,000 to £250,000</a:t>
            </a:r>
          </a:p>
          <a:p>
            <a:r>
              <a:rPr lang="en-GB" dirty="0"/>
              <a:t>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CEFC379-9D22-CE70-C6C1-8AECEECCBC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1974" y="1556886"/>
            <a:ext cx="3156181" cy="9017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14400" dirty="0"/>
              <a:t>Overall commercial pricing model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5DE8CAE-E44A-45CE-E2A0-8A9E6882FF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1974" y="3497715"/>
            <a:ext cx="2732088" cy="901700"/>
          </a:xfrm>
        </p:spPr>
        <p:txBody>
          <a:bodyPr>
            <a:normAutofit/>
          </a:bodyPr>
          <a:lstStyle/>
          <a:p>
            <a:r>
              <a:rPr lang="en-US" sz="1800" dirty="0"/>
              <a:t>Description</a:t>
            </a:r>
          </a:p>
        </p:txBody>
      </p:sp>
      <p:sp>
        <p:nvSpPr>
          <p:cNvPr id="35" name="Freeform 45">
            <a:extLst>
              <a:ext uri="{FF2B5EF4-FFF2-40B4-BE49-F238E27FC236}">
                <a16:creationId xmlns:a16="http://schemas.microsoft.com/office/drawing/2014/main" id="{C4CF696E-C7FA-ADC2-2B84-9DF9CCF96CC2}"/>
              </a:ext>
            </a:extLst>
          </p:cNvPr>
          <p:cNvSpPr>
            <a:spLocks noEditPoints="1"/>
          </p:cNvSpPr>
          <p:nvPr/>
        </p:nvSpPr>
        <p:spPr bwMode="auto">
          <a:xfrm>
            <a:off x="4661900" y="2452620"/>
            <a:ext cx="163411" cy="163411"/>
          </a:xfrm>
          <a:custGeom>
            <a:avLst/>
            <a:gdLst>
              <a:gd name="T0" fmla="*/ 92739 w 55"/>
              <a:gd name="T1" fmla="*/ 188912 h 55"/>
              <a:gd name="T2" fmla="*/ 0 w 55"/>
              <a:gd name="T3" fmla="*/ 92739 h 55"/>
              <a:gd name="T4" fmla="*/ 92739 w 55"/>
              <a:gd name="T5" fmla="*/ 0 h 55"/>
              <a:gd name="T6" fmla="*/ 188912 w 55"/>
              <a:gd name="T7" fmla="*/ 92739 h 55"/>
              <a:gd name="T8" fmla="*/ 92739 w 55"/>
              <a:gd name="T9" fmla="*/ 188912 h 55"/>
              <a:gd name="T10" fmla="*/ 154564 w 55"/>
              <a:gd name="T11" fmla="*/ 68695 h 55"/>
              <a:gd name="T12" fmla="*/ 144260 w 55"/>
              <a:gd name="T13" fmla="*/ 58391 h 55"/>
              <a:gd name="T14" fmla="*/ 137391 w 55"/>
              <a:gd name="T15" fmla="*/ 54956 h 55"/>
              <a:gd name="T16" fmla="*/ 130521 w 55"/>
              <a:gd name="T17" fmla="*/ 58391 h 55"/>
              <a:gd name="T18" fmla="*/ 82434 w 55"/>
              <a:gd name="T19" fmla="*/ 106478 h 55"/>
              <a:gd name="T20" fmla="*/ 54956 w 55"/>
              <a:gd name="T21" fmla="*/ 79000 h 55"/>
              <a:gd name="T22" fmla="*/ 48087 w 55"/>
              <a:gd name="T23" fmla="*/ 75565 h 55"/>
              <a:gd name="T24" fmla="*/ 44652 w 55"/>
              <a:gd name="T25" fmla="*/ 79000 h 55"/>
              <a:gd name="T26" fmla="*/ 30913 w 55"/>
              <a:gd name="T27" fmla="*/ 89304 h 55"/>
              <a:gd name="T28" fmla="*/ 30913 w 55"/>
              <a:gd name="T29" fmla="*/ 96173 h 55"/>
              <a:gd name="T30" fmla="*/ 30913 w 55"/>
              <a:gd name="T31" fmla="*/ 103043 h 55"/>
              <a:gd name="T32" fmla="*/ 75565 w 55"/>
              <a:gd name="T33" fmla="*/ 147695 h 55"/>
              <a:gd name="T34" fmla="*/ 82434 w 55"/>
              <a:gd name="T35" fmla="*/ 147695 h 55"/>
              <a:gd name="T36" fmla="*/ 89304 w 55"/>
              <a:gd name="T37" fmla="*/ 147695 h 55"/>
              <a:gd name="T38" fmla="*/ 154564 w 55"/>
              <a:gd name="T39" fmla="*/ 79000 h 55"/>
              <a:gd name="T40" fmla="*/ 157999 w 55"/>
              <a:gd name="T41" fmla="*/ 75565 h 55"/>
              <a:gd name="T42" fmla="*/ 154564 w 55"/>
              <a:gd name="T43" fmla="*/ 68695 h 5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8AC81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163D57"/>
              </a:solidFill>
              <a:effectLst/>
              <a:uLnTx/>
              <a:uFillTx/>
              <a:cs typeface="Segoe UI Light" panose="020B0502040204020203" pitchFamily="34" charset="0"/>
            </a:endParaRPr>
          </a:p>
        </p:txBody>
      </p:sp>
      <p:sp>
        <p:nvSpPr>
          <p:cNvPr id="36" name="Freeform 45">
            <a:extLst>
              <a:ext uri="{FF2B5EF4-FFF2-40B4-BE49-F238E27FC236}">
                <a16:creationId xmlns:a16="http://schemas.microsoft.com/office/drawing/2014/main" id="{D8DDC351-B2F2-B7A0-D080-D5A48ED790B8}"/>
              </a:ext>
            </a:extLst>
          </p:cNvPr>
          <p:cNvSpPr>
            <a:spLocks noEditPoints="1"/>
          </p:cNvSpPr>
          <p:nvPr/>
        </p:nvSpPr>
        <p:spPr bwMode="auto">
          <a:xfrm>
            <a:off x="4661900" y="3054417"/>
            <a:ext cx="163411" cy="163411"/>
          </a:xfrm>
          <a:custGeom>
            <a:avLst/>
            <a:gdLst>
              <a:gd name="T0" fmla="*/ 92739 w 55"/>
              <a:gd name="T1" fmla="*/ 188912 h 55"/>
              <a:gd name="T2" fmla="*/ 0 w 55"/>
              <a:gd name="T3" fmla="*/ 92739 h 55"/>
              <a:gd name="T4" fmla="*/ 92739 w 55"/>
              <a:gd name="T5" fmla="*/ 0 h 55"/>
              <a:gd name="T6" fmla="*/ 188912 w 55"/>
              <a:gd name="T7" fmla="*/ 92739 h 55"/>
              <a:gd name="T8" fmla="*/ 92739 w 55"/>
              <a:gd name="T9" fmla="*/ 188912 h 55"/>
              <a:gd name="T10" fmla="*/ 154564 w 55"/>
              <a:gd name="T11" fmla="*/ 68695 h 55"/>
              <a:gd name="T12" fmla="*/ 144260 w 55"/>
              <a:gd name="T13" fmla="*/ 58391 h 55"/>
              <a:gd name="T14" fmla="*/ 137391 w 55"/>
              <a:gd name="T15" fmla="*/ 54956 h 55"/>
              <a:gd name="T16" fmla="*/ 130521 w 55"/>
              <a:gd name="T17" fmla="*/ 58391 h 55"/>
              <a:gd name="T18" fmla="*/ 82434 w 55"/>
              <a:gd name="T19" fmla="*/ 106478 h 55"/>
              <a:gd name="T20" fmla="*/ 54956 w 55"/>
              <a:gd name="T21" fmla="*/ 79000 h 55"/>
              <a:gd name="T22" fmla="*/ 48087 w 55"/>
              <a:gd name="T23" fmla="*/ 75565 h 55"/>
              <a:gd name="T24" fmla="*/ 44652 w 55"/>
              <a:gd name="T25" fmla="*/ 79000 h 55"/>
              <a:gd name="T26" fmla="*/ 30913 w 55"/>
              <a:gd name="T27" fmla="*/ 89304 h 55"/>
              <a:gd name="T28" fmla="*/ 30913 w 55"/>
              <a:gd name="T29" fmla="*/ 96173 h 55"/>
              <a:gd name="T30" fmla="*/ 30913 w 55"/>
              <a:gd name="T31" fmla="*/ 103043 h 55"/>
              <a:gd name="T32" fmla="*/ 75565 w 55"/>
              <a:gd name="T33" fmla="*/ 147695 h 55"/>
              <a:gd name="T34" fmla="*/ 82434 w 55"/>
              <a:gd name="T35" fmla="*/ 147695 h 55"/>
              <a:gd name="T36" fmla="*/ 89304 w 55"/>
              <a:gd name="T37" fmla="*/ 147695 h 55"/>
              <a:gd name="T38" fmla="*/ 154564 w 55"/>
              <a:gd name="T39" fmla="*/ 79000 h 55"/>
              <a:gd name="T40" fmla="*/ 157999 w 55"/>
              <a:gd name="T41" fmla="*/ 75565 h 55"/>
              <a:gd name="T42" fmla="*/ 154564 w 55"/>
              <a:gd name="T43" fmla="*/ 68695 h 5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8AC81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163D57"/>
              </a:solidFill>
              <a:effectLst/>
              <a:uLnTx/>
              <a:uFillTx/>
              <a:cs typeface="Segoe UI Light" panose="020B0502040204020203" pitchFamily="34" charset="0"/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B4C08DA7-E33B-B31C-D098-37D8EDA52E19}"/>
              </a:ext>
            </a:extLst>
          </p:cNvPr>
          <p:cNvSpPr txBox="1">
            <a:spLocks/>
          </p:cNvSpPr>
          <p:nvPr/>
        </p:nvSpPr>
        <p:spPr>
          <a:xfrm>
            <a:off x="11055618" y="6462569"/>
            <a:ext cx="374381" cy="270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dirty="0">
                <a:solidFill>
                  <a:schemeClr val="bg1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94224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679;p1">
            <a:extLst>
              <a:ext uri="{FF2B5EF4-FFF2-40B4-BE49-F238E27FC236}">
                <a16:creationId xmlns:a16="http://schemas.microsoft.com/office/drawing/2014/main" id="{13EBB9B5-4B7B-6A9F-F5BB-0D4C3B82E0F7}"/>
              </a:ext>
            </a:extLst>
          </p:cNvPr>
          <p:cNvSpPr/>
          <p:nvPr/>
        </p:nvSpPr>
        <p:spPr>
          <a:xfrm>
            <a:off x="11055618" y="587709"/>
            <a:ext cx="578168" cy="288131"/>
          </a:xfrm>
          <a:custGeom>
            <a:avLst/>
            <a:gdLst/>
            <a:ahLst/>
            <a:cxnLst/>
            <a:rect l="l" t="t" r="r" b="b"/>
            <a:pathLst>
              <a:path w="770890" h="384175" extrusionOk="0">
                <a:moveTo>
                  <a:pt x="218146" y="0"/>
                </a:moveTo>
                <a:lnTo>
                  <a:pt x="197172" y="0"/>
                </a:lnTo>
                <a:lnTo>
                  <a:pt x="61192" y="329194"/>
                </a:lnTo>
                <a:lnTo>
                  <a:pt x="56362" y="339538"/>
                </a:lnTo>
                <a:lnTo>
                  <a:pt x="21753" y="364377"/>
                </a:lnTo>
                <a:lnTo>
                  <a:pt x="0" y="366570"/>
                </a:lnTo>
                <a:lnTo>
                  <a:pt x="0" y="384153"/>
                </a:lnTo>
                <a:lnTo>
                  <a:pt x="130325" y="384153"/>
                </a:lnTo>
                <a:lnTo>
                  <a:pt x="130325" y="366570"/>
                </a:lnTo>
                <a:lnTo>
                  <a:pt x="112380" y="366570"/>
                </a:lnTo>
                <a:lnTo>
                  <a:pt x="110876" y="366390"/>
                </a:lnTo>
                <a:lnTo>
                  <a:pt x="109354" y="365991"/>
                </a:lnTo>
                <a:lnTo>
                  <a:pt x="102935" y="365626"/>
                </a:lnTo>
                <a:lnTo>
                  <a:pt x="96989" y="363925"/>
                </a:lnTo>
                <a:lnTo>
                  <a:pt x="86026" y="357871"/>
                </a:lnTo>
                <a:lnTo>
                  <a:pt x="83288" y="352395"/>
                </a:lnTo>
                <a:lnTo>
                  <a:pt x="83288" y="341847"/>
                </a:lnTo>
                <a:lnTo>
                  <a:pt x="83669" y="339273"/>
                </a:lnTo>
                <a:lnTo>
                  <a:pt x="85191" y="334379"/>
                </a:lnTo>
                <a:lnTo>
                  <a:pt x="86134" y="331842"/>
                </a:lnTo>
                <a:lnTo>
                  <a:pt x="87257" y="329194"/>
                </a:lnTo>
                <a:lnTo>
                  <a:pt x="116710" y="256074"/>
                </a:lnTo>
                <a:lnTo>
                  <a:pt x="329195" y="256074"/>
                </a:lnTo>
                <a:lnTo>
                  <a:pt x="318882" y="232294"/>
                </a:lnTo>
                <a:lnTo>
                  <a:pt x="125793" y="232294"/>
                </a:lnTo>
                <a:lnTo>
                  <a:pt x="186967" y="81021"/>
                </a:lnTo>
                <a:lnTo>
                  <a:pt x="189253" y="74224"/>
                </a:lnTo>
                <a:lnTo>
                  <a:pt x="189995" y="71858"/>
                </a:lnTo>
                <a:lnTo>
                  <a:pt x="190785" y="69129"/>
                </a:lnTo>
                <a:lnTo>
                  <a:pt x="191137" y="67988"/>
                </a:lnTo>
                <a:lnTo>
                  <a:pt x="191517" y="66856"/>
                </a:lnTo>
                <a:lnTo>
                  <a:pt x="247139" y="66856"/>
                </a:lnTo>
                <a:lnTo>
                  <a:pt x="218146" y="0"/>
                </a:lnTo>
                <a:close/>
              </a:path>
              <a:path w="770890" h="384175" extrusionOk="0">
                <a:moveTo>
                  <a:pt x="329195" y="256074"/>
                </a:moveTo>
                <a:lnTo>
                  <a:pt x="267428" y="256074"/>
                </a:lnTo>
                <a:lnTo>
                  <a:pt x="298026" y="329194"/>
                </a:lnTo>
                <a:lnTo>
                  <a:pt x="299529" y="332204"/>
                </a:lnTo>
                <a:lnTo>
                  <a:pt x="300763" y="335431"/>
                </a:lnTo>
                <a:lnTo>
                  <a:pt x="302647" y="342209"/>
                </a:lnTo>
                <a:lnTo>
                  <a:pt x="303097" y="345468"/>
                </a:lnTo>
                <a:lnTo>
                  <a:pt x="303118" y="354678"/>
                </a:lnTo>
                <a:lnTo>
                  <a:pt x="300943" y="358740"/>
                </a:lnTo>
                <a:lnTo>
                  <a:pt x="296552" y="361239"/>
                </a:lnTo>
                <a:lnTo>
                  <a:pt x="292263" y="363634"/>
                </a:lnTo>
                <a:lnTo>
                  <a:pt x="287638" y="365264"/>
                </a:lnTo>
                <a:lnTo>
                  <a:pt x="282728" y="365991"/>
                </a:lnTo>
                <a:lnTo>
                  <a:pt x="280461" y="366390"/>
                </a:lnTo>
                <a:lnTo>
                  <a:pt x="278286" y="366570"/>
                </a:lnTo>
                <a:lnTo>
                  <a:pt x="257804" y="366570"/>
                </a:lnTo>
                <a:lnTo>
                  <a:pt x="257804" y="384153"/>
                </a:lnTo>
                <a:lnTo>
                  <a:pt x="582456" y="384153"/>
                </a:lnTo>
                <a:lnTo>
                  <a:pt x="622397" y="380965"/>
                </a:lnTo>
                <a:lnTo>
                  <a:pt x="658372" y="371401"/>
                </a:lnTo>
                <a:lnTo>
                  <a:pt x="669715" y="365753"/>
                </a:lnTo>
                <a:lnTo>
                  <a:pt x="403628" y="365753"/>
                </a:lnTo>
                <a:lnTo>
                  <a:pt x="394263" y="364377"/>
                </a:lnTo>
                <a:lnTo>
                  <a:pt x="365122" y="337928"/>
                </a:lnTo>
                <a:lnTo>
                  <a:pt x="360904" y="329194"/>
                </a:lnTo>
                <a:lnTo>
                  <a:pt x="329195" y="256074"/>
                </a:lnTo>
                <a:close/>
              </a:path>
              <a:path w="770890" h="384175" extrusionOk="0">
                <a:moveTo>
                  <a:pt x="428333" y="6233"/>
                </a:moveTo>
                <a:lnTo>
                  <a:pt x="390376" y="6233"/>
                </a:lnTo>
                <a:lnTo>
                  <a:pt x="390376" y="23798"/>
                </a:lnTo>
                <a:lnTo>
                  <a:pt x="392080" y="23798"/>
                </a:lnTo>
                <a:lnTo>
                  <a:pt x="404610" y="24699"/>
                </a:lnTo>
                <a:lnTo>
                  <a:pt x="443483" y="44123"/>
                </a:lnTo>
                <a:lnTo>
                  <a:pt x="447020" y="321256"/>
                </a:lnTo>
                <a:lnTo>
                  <a:pt x="446154" y="335293"/>
                </a:lnTo>
                <a:lnTo>
                  <a:pt x="412495" y="364648"/>
                </a:lnTo>
                <a:lnTo>
                  <a:pt x="403628" y="365753"/>
                </a:lnTo>
                <a:lnTo>
                  <a:pt x="669715" y="365753"/>
                </a:lnTo>
                <a:lnTo>
                  <a:pt x="672585" y="364324"/>
                </a:lnTo>
                <a:lnTo>
                  <a:pt x="570565" y="364324"/>
                </a:lnTo>
                <a:lnTo>
                  <a:pt x="552352" y="363685"/>
                </a:lnTo>
                <a:lnTo>
                  <a:pt x="511336" y="347024"/>
                </a:lnTo>
                <a:lnTo>
                  <a:pt x="503681" y="301969"/>
                </a:lnTo>
                <a:lnTo>
                  <a:pt x="503681" y="26062"/>
                </a:lnTo>
                <a:lnTo>
                  <a:pt x="507090" y="25691"/>
                </a:lnTo>
                <a:lnTo>
                  <a:pt x="510480" y="25403"/>
                </a:lnTo>
                <a:lnTo>
                  <a:pt x="517276" y="25019"/>
                </a:lnTo>
                <a:lnTo>
                  <a:pt x="520682" y="24930"/>
                </a:lnTo>
                <a:lnTo>
                  <a:pt x="524091" y="24930"/>
                </a:lnTo>
                <a:lnTo>
                  <a:pt x="527101" y="24549"/>
                </a:lnTo>
                <a:lnTo>
                  <a:pt x="530309" y="24361"/>
                </a:lnTo>
                <a:lnTo>
                  <a:pt x="661512" y="24361"/>
                </a:lnTo>
                <a:lnTo>
                  <a:pt x="645897" y="17561"/>
                </a:lnTo>
                <a:lnTo>
                  <a:pt x="605758" y="8765"/>
                </a:lnTo>
                <a:lnTo>
                  <a:pt x="580752" y="6805"/>
                </a:lnTo>
                <a:lnTo>
                  <a:pt x="441183" y="6805"/>
                </a:lnTo>
                <a:lnTo>
                  <a:pt x="434748" y="6613"/>
                </a:lnTo>
                <a:lnTo>
                  <a:pt x="428333" y="6233"/>
                </a:lnTo>
                <a:close/>
              </a:path>
              <a:path w="770890" h="384175" extrusionOk="0">
                <a:moveTo>
                  <a:pt x="661512" y="24361"/>
                </a:moveTo>
                <a:lnTo>
                  <a:pt x="543921" y="24361"/>
                </a:lnTo>
                <a:lnTo>
                  <a:pt x="582753" y="27230"/>
                </a:lnTo>
                <a:lnTo>
                  <a:pt x="615948" y="35837"/>
                </a:lnTo>
                <a:lnTo>
                  <a:pt x="665436" y="70255"/>
                </a:lnTo>
                <a:lnTo>
                  <a:pt x="694130" y="124926"/>
                </a:lnTo>
                <a:lnTo>
                  <a:pt x="703684" y="197165"/>
                </a:lnTo>
                <a:lnTo>
                  <a:pt x="701861" y="229092"/>
                </a:lnTo>
                <a:lnTo>
                  <a:pt x="687272" y="287306"/>
                </a:lnTo>
                <a:lnTo>
                  <a:pt x="657073" y="335785"/>
                </a:lnTo>
                <a:lnTo>
                  <a:pt x="605102" y="361150"/>
                </a:lnTo>
                <a:lnTo>
                  <a:pt x="570565" y="364324"/>
                </a:lnTo>
                <a:lnTo>
                  <a:pt x="672585" y="364324"/>
                </a:lnTo>
                <a:lnTo>
                  <a:pt x="718436" y="333145"/>
                </a:lnTo>
                <a:lnTo>
                  <a:pt x="757507" y="273929"/>
                </a:lnTo>
                <a:lnTo>
                  <a:pt x="770531" y="198291"/>
                </a:lnTo>
                <a:lnTo>
                  <a:pt x="768498" y="167982"/>
                </a:lnTo>
                <a:lnTo>
                  <a:pt x="752225" y="112464"/>
                </a:lnTo>
                <a:lnTo>
                  <a:pt x="720006" y="64627"/>
                </a:lnTo>
                <a:lnTo>
                  <a:pt x="673962" y="29782"/>
                </a:lnTo>
                <a:lnTo>
                  <a:pt x="661512" y="24361"/>
                </a:lnTo>
                <a:close/>
              </a:path>
              <a:path w="770890" h="384175" extrusionOk="0">
                <a:moveTo>
                  <a:pt x="247139" y="66856"/>
                </a:moveTo>
                <a:lnTo>
                  <a:pt x="191517" y="66856"/>
                </a:lnTo>
                <a:lnTo>
                  <a:pt x="193021" y="72900"/>
                </a:lnTo>
                <a:lnTo>
                  <a:pt x="194908" y="78945"/>
                </a:lnTo>
                <a:lnTo>
                  <a:pt x="203968" y="103130"/>
                </a:lnTo>
                <a:lnTo>
                  <a:pt x="204352" y="104652"/>
                </a:lnTo>
                <a:lnTo>
                  <a:pt x="204912" y="106140"/>
                </a:lnTo>
                <a:lnTo>
                  <a:pt x="206434" y="109146"/>
                </a:lnTo>
                <a:lnTo>
                  <a:pt x="206997" y="110668"/>
                </a:lnTo>
                <a:lnTo>
                  <a:pt x="207377" y="112194"/>
                </a:lnTo>
                <a:lnTo>
                  <a:pt x="256663" y="232294"/>
                </a:lnTo>
                <a:lnTo>
                  <a:pt x="318882" y="232294"/>
                </a:lnTo>
                <a:lnTo>
                  <a:pt x="247139" y="66856"/>
                </a:lnTo>
                <a:close/>
              </a:path>
              <a:path w="770890" h="384175" extrusionOk="0">
                <a:moveTo>
                  <a:pt x="567812" y="6233"/>
                </a:moveTo>
                <a:lnTo>
                  <a:pt x="504262" y="6233"/>
                </a:lnTo>
                <a:lnTo>
                  <a:pt x="497828" y="6613"/>
                </a:lnTo>
                <a:lnTo>
                  <a:pt x="491501" y="6805"/>
                </a:lnTo>
                <a:lnTo>
                  <a:pt x="580752" y="6805"/>
                </a:lnTo>
                <a:lnTo>
                  <a:pt x="574336" y="6425"/>
                </a:lnTo>
                <a:lnTo>
                  <a:pt x="567812" y="62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680;p1">
            <a:extLst>
              <a:ext uri="{FF2B5EF4-FFF2-40B4-BE49-F238E27FC236}">
                <a16:creationId xmlns:a16="http://schemas.microsoft.com/office/drawing/2014/main" id="{BBC58B78-E197-122C-91EF-3E268C7F118F}"/>
              </a:ext>
            </a:extLst>
          </p:cNvPr>
          <p:cNvSpPr/>
          <p:nvPr/>
        </p:nvSpPr>
        <p:spPr>
          <a:xfrm>
            <a:off x="11633952" y="592383"/>
            <a:ext cx="228600" cy="283845"/>
          </a:xfrm>
          <a:custGeom>
            <a:avLst/>
            <a:gdLst/>
            <a:ahLst/>
            <a:cxnLst/>
            <a:rect l="l" t="t" r="r" b="b"/>
            <a:pathLst>
              <a:path w="304800" h="378459" extrusionOk="0">
                <a:moveTo>
                  <a:pt x="182998" y="0"/>
                </a:moveTo>
                <a:lnTo>
                  <a:pt x="0" y="0"/>
                </a:lnTo>
                <a:lnTo>
                  <a:pt x="0" y="17564"/>
                </a:lnTo>
                <a:lnTo>
                  <a:pt x="1701" y="17564"/>
                </a:lnTo>
                <a:lnTo>
                  <a:pt x="14243" y="18466"/>
                </a:lnTo>
                <a:lnTo>
                  <a:pt x="53121" y="37889"/>
                </a:lnTo>
                <a:lnTo>
                  <a:pt x="56575" y="61547"/>
                </a:lnTo>
                <a:lnTo>
                  <a:pt x="56564" y="316568"/>
                </a:lnTo>
                <a:lnTo>
                  <a:pt x="42776" y="352686"/>
                </a:lnTo>
                <a:lnTo>
                  <a:pt x="1701" y="360336"/>
                </a:lnTo>
                <a:lnTo>
                  <a:pt x="0" y="360336"/>
                </a:lnTo>
                <a:lnTo>
                  <a:pt x="0" y="377920"/>
                </a:lnTo>
                <a:lnTo>
                  <a:pt x="192640" y="377920"/>
                </a:lnTo>
                <a:lnTo>
                  <a:pt x="214772" y="376200"/>
                </a:lnTo>
                <a:lnTo>
                  <a:pt x="235272" y="371045"/>
                </a:lnTo>
                <a:lnTo>
                  <a:pt x="254141" y="362457"/>
                </a:lnTo>
                <a:lnTo>
                  <a:pt x="261239" y="357509"/>
                </a:lnTo>
                <a:lnTo>
                  <a:pt x="168279" y="357509"/>
                </a:lnTo>
                <a:lnTo>
                  <a:pt x="156663" y="357033"/>
                </a:lnTo>
                <a:lnTo>
                  <a:pt x="117136" y="337321"/>
                </a:lnTo>
                <a:lnTo>
                  <a:pt x="113320" y="184698"/>
                </a:lnTo>
                <a:lnTo>
                  <a:pt x="236365" y="184698"/>
                </a:lnTo>
                <a:lnTo>
                  <a:pt x="226485" y="180810"/>
                </a:lnTo>
                <a:lnTo>
                  <a:pt x="205205" y="175665"/>
                </a:lnTo>
                <a:lnTo>
                  <a:pt x="182998" y="173389"/>
                </a:lnTo>
                <a:lnTo>
                  <a:pt x="202031" y="169655"/>
                </a:lnTo>
                <a:lnTo>
                  <a:pt x="212139" y="166571"/>
                </a:lnTo>
                <a:lnTo>
                  <a:pt x="113320" y="166571"/>
                </a:lnTo>
                <a:lnTo>
                  <a:pt x="113320" y="18696"/>
                </a:lnTo>
                <a:lnTo>
                  <a:pt x="249625" y="18696"/>
                </a:lnTo>
                <a:lnTo>
                  <a:pt x="236636" y="11470"/>
                </a:lnTo>
                <a:lnTo>
                  <a:pt x="219683" y="5097"/>
                </a:lnTo>
                <a:lnTo>
                  <a:pt x="201806" y="1274"/>
                </a:lnTo>
                <a:lnTo>
                  <a:pt x="182998" y="0"/>
                </a:lnTo>
                <a:close/>
              </a:path>
              <a:path w="304800" h="378459" extrusionOk="0">
                <a:moveTo>
                  <a:pt x="236365" y="184698"/>
                </a:moveTo>
                <a:lnTo>
                  <a:pt x="113320" y="184698"/>
                </a:lnTo>
                <a:lnTo>
                  <a:pt x="137077" y="185337"/>
                </a:lnTo>
                <a:lnTo>
                  <a:pt x="159627" y="187253"/>
                </a:lnTo>
                <a:lnTo>
                  <a:pt x="201122" y="194919"/>
                </a:lnTo>
                <a:lnTo>
                  <a:pt x="237793" y="239522"/>
                </a:lnTo>
                <a:lnTo>
                  <a:pt x="240239" y="267424"/>
                </a:lnTo>
                <a:lnTo>
                  <a:pt x="239262" y="284974"/>
                </a:lnTo>
                <a:lnTo>
                  <a:pt x="224651" y="330611"/>
                </a:lnTo>
                <a:lnTo>
                  <a:pt x="187094" y="355824"/>
                </a:lnTo>
                <a:lnTo>
                  <a:pt x="168279" y="357509"/>
                </a:lnTo>
                <a:lnTo>
                  <a:pt x="261239" y="357509"/>
                </a:lnTo>
                <a:lnTo>
                  <a:pt x="296044" y="317777"/>
                </a:lnTo>
                <a:lnTo>
                  <a:pt x="304259" y="274783"/>
                </a:lnTo>
                <a:lnTo>
                  <a:pt x="301887" y="251190"/>
                </a:lnTo>
                <a:lnTo>
                  <a:pt x="294770" y="230815"/>
                </a:lnTo>
                <a:lnTo>
                  <a:pt x="282908" y="213654"/>
                </a:lnTo>
                <a:lnTo>
                  <a:pt x="266302" y="199705"/>
                </a:lnTo>
                <a:lnTo>
                  <a:pt x="246847" y="188823"/>
                </a:lnTo>
                <a:lnTo>
                  <a:pt x="236365" y="184698"/>
                </a:lnTo>
                <a:close/>
              </a:path>
              <a:path w="304800" h="378459" extrusionOk="0">
                <a:moveTo>
                  <a:pt x="249625" y="18696"/>
                </a:moveTo>
                <a:lnTo>
                  <a:pt x="158636" y="18696"/>
                </a:lnTo>
                <a:lnTo>
                  <a:pt x="175574" y="19918"/>
                </a:lnTo>
                <a:lnTo>
                  <a:pt x="189577" y="23584"/>
                </a:lnTo>
                <a:lnTo>
                  <a:pt x="218756" y="61547"/>
                </a:lnTo>
                <a:lnTo>
                  <a:pt x="222078" y="92364"/>
                </a:lnTo>
                <a:lnTo>
                  <a:pt x="220045" y="116550"/>
                </a:lnTo>
                <a:lnTo>
                  <a:pt x="189522" y="156384"/>
                </a:lnTo>
                <a:lnTo>
                  <a:pt x="134439" y="165932"/>
                </a:lnTo>
                <a:lnTo>
                  <a:pt x="113320" y="166571"/>
                </a:lnTo>
                <a:lnTo>
                  <a:pt x="212139" y="166571"/>
                </a:lnTo>
                <a:lnTo>
                  <a:pt x="252963" y="147867"/>
                </a:lnTo>
                <a:lnTo>
                  <a:pt x="281918" y="104115"/>
                </a:lnTo>
                <a:lnTo>
                  <a:pt x="283848" y="83288"/>
                </a:lnTo>
                <a:lnTo>
                  <a:pt x="281903" y="63422"/>
                </a:lnTo>
                <a:lnTo>
                  <a:pt x="276064" y="46317"/>
                </a:lnTo>
                <a:lnTo>
                  <a:pt x="266323" y="31974"/>
                </a:lnTo>
                <a:lnTo>
                  <a:pt x="252672" y="20392"/>
                </a:lnTo>
                <a:lnTo>
                  <a:pt x="249625" y="186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CEFC379-9D22-CE70-C6C1-8AECEECCBC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1974" y="1556886"/>
            <a:ext cx="3156181" cy="9017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14400" dirty="0"/>
              <a:t>Setup options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5DE8CAE-E44A-45CE-E2A0-8A9E6882FF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1974" y="2341090"/>
            <a:ext cx="2732088" cy="901700"/>
          </a:xfrm>
        </p:spPr>
        <p:txBody>
          <a:bodyPr>
            <a:normAutofit/>
          </a:bodyPr>
          <a:lstStyle/>
          <a:p>
            <a:r>
              <a:rPr lang="en-US" sz="1800" dirty="0"/>
              <a:t>Description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40E3AF4-AAC5-4FF4-2982-B0C251054795}"/>
              </a:ext>
            </a:extLst>
          </p:cNvPr>
          <p:cNvSpPr/>
          <p:nvPr/>
        </p:nvSpPr>
        <p:spPr>
          <a:xfrm>
            <a:off x="4261331" y="1722433"/>
            <a:ext cx="7372455" cy="3479351"/>
          </a:xfrm>
          <a:prstGeom prst="roundRect">
            <a:avLst>
              <a:gd name="adj" fmla="val 5722"/>
            </a:avLst>
          </a:prstGeom>
          <a:solidFill>
            <a:schemeClr val="bg1"/>
          </a:solidFill>
          <a:ln>
            <a:noFill/>
          </a:ln>
          <a:effectLst>
            <a:outerShdw blurRad="508000" dist="3302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5436DF-A261-D82F-EB10-B98A155AB14F}"/>
              </a:ext>
            </a:extLst>
          </p:cNvPr>
          <p:cNvSpPr txBox="1"/>
          <p:nvPr/>
        </p:nvSpPr>
        <p:spPr>
          <a:xfrm>
            <a:off x="4356914" y="1870779"/>
            <a:ext cx="6768199" cy="312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黑体"/>
              </a:rPr>
              <a:t>The following can be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黑体"/>
              </a:rPr>
              <a:t>customeised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黑体"/>
              </a:rPr>
              <a:t> to your requirements </a:t>
            </a:r>
          </a:p>
          <a:p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latin typeface="Lato "/>
              <a:ea typeface="Roboto Medium" panose="02000000000000000000" pitchFamily="2" charset="0"/>
              <a:cs typeface="Segoe UI" panose="020B0502040204020203" pitchFamily="34" charset="0"/>
            </a:endParaRPr>
          </a:p>
          <a:p>
            <a:pPr marL="284163" lvl="1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 "/>
                <a:ea typeface="Roboto Medium" panose="02000000000000000000" pitchFamily="2" charset="0"/>
                <a:cs typeface="Segoe UI" panose="020B0502040204020203" pitchFamily="34" charset="0"/>
              </a:rPr>
              <a:t>Solution Branding</a:t>
            </a:r>
          </a:p>
          <a:p>
            <a:pPr marL="284163" lvl="1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 "/>
                <a:ea typeface="Roboto Medium" panose="02000000000000000000" pitchFamily="2" charset="0"/>
                <a:cs typeface="Segoe UI" panose="020B0502040204020203" pitchFamily="34" charset="0"/>
              </a:rPr>
              <a:t>Framework and survey questions</a:t>
            </a:r>
          </a:p>
          <a:p>
            <a:pPr marL="284163" lvl="1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 "/>
                <a:ea typeface="Roboto Medium" panose="02000000000000000000" pitchFamily="2" charset="0"/>
                <a:cs typeface="Segoe UI" panose="020B0502040204020203" pitchFamily="34" charset="0"/>
              </a:rPr>
              <a:t>Reports (Insights and Reflections)</a:t>
            </a:r>
          </a:p>
          <a:p>
            <a:pPr marL="284163" lvl="1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 "/>
                <a:ea typeface="Roboto Medium" panose="02000000000000000000" pitchFamily="2" charset="0"/>
                <a:cs typeface="Segoe UI" panose="020B0502040204020203" pitchFamily="34" charset="0"/>
              </a:rPr>
              <a:t>Interactive Dashboard</a:t>
            </a:r>
          </a:p>
          <a:p>
            <a:pPr marL="284163" lvl="1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 "/>
                <a:ea typeface="Roboto Medium" panose="02000000000000000000" pitchFamily="2" charset="0"/>
                <a:cs typeface="Segoe UI" panose="020B0502040204020203" pitchFamily="34" charset="0"/>
              </a:rPr>
              <a:t>Registration Portal</a:t>
            </a:r>
          </a:p>
          <a:p>
            <a:pPr marL="284163" lvl="1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 "/>
                <a:ea typeface="Roboto Medium" panose="02000000000000000000" pitchFamily="2" charset="0"/>
                <a:cs typeface="Segoe UI" panose="020B0502040204020203" pitchFamily="34" charset="0"/>
              </a:rPr>
              <a:t>Language(s)</a:t>
            </a:r>
          </a:p>
          <a:p>
            <a:pPr marL="284163" lvl="1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 "/>
                <a:ea typeface="Roboto Medium" panose="02000000000000000000" pitchFamily="2" charset="0"/>
                <a:cs typeface="Segoe UI" panose="020B0502040204020203" pitchFamily="34" charset="0"/>
              </a:rPr>
              <a:t>Survey distribution options</a:t>
            </a:r>
          </a:p>
          <a:p>
            <a:pPr marL="284163" lvl="1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 "/>
                <a:ea typeface="Roboto Medium" panose="02000000000000000000" pitchFamily="2" charset="0"/>
                <a:cs typeface="Segoe UI" panose="020B0502040204020203" pitchFamily="34" charset="0"/>
              </a:rPr>
              <a:t>Cloud storage options</a:t>
            </a:r>
          </a:p>
        </p:txBody>
      </p:sp>
      <p:sp>
        <p:nvSpPr>
          <p:cNvPr id="5" name="Freeform 45">
            <a:extLst>
              <a:ext uri="{FF2B5EF4-FFF2-40B4-BE49-F238E27FC236}">
                <a16:creationId xmlns:a16="http://schemas.microsoft.com/office/drawing/2014/main" id="{67979EA8-3F44-FDE4-23E8-C5BBCEB25A25}"/>
              </a:ext>
            </a:extLst>
          </p:cNvPr>
          <p:cNvSpPr>
            <a:spLocks noEditPoints="1"/>
          </p:cNvSpPr>
          <p:nvPr/>
        </p:nvSpPr>
        <p:spPr bwMode="auto">
          <a:xfrm>
            <a:off x="4464981" y="2513176"/>
            <a:ext cx="163411" cy="163411"/>
          </a:xfrm>
          <a:custGeom>
            <a:avLst/>
            <a:gdLst>
              <a:gd name="T0" fmla="*/ 92739 w 55"/>
              <a:gd name="T1" fmla="*/ 188912 h 55"/>
              <a:gd name="T2" fmla="*/ 0 w 55"/>
              <a:gd name="T3" fmla="*/ 92739 h 55"/>
              <a:gd name="T4" fmla="*/ 92739 w 55"/>
              <a:gd name="T5" fmla="*/ 0 h 55"/>
              <a:gd name="T6" fmla="*/ 188912 w 55"/>
              <a:gd name="T7" fmla="*/ 92739 h 55"/>
              <a:gd name="T8" fmla="*/ 92739 w 55"/>
              <a:gd name="T9" fmla="*/ 188912 h 55"/>
              <a:gd name="T10" fmla="*/ 154564 w 55"/>
              <a:gd name="T11" fmla="*/ 68695 h 55"/>
              <a:gd name="T12" fmla="*/ 144260 w 55"/>
              <a:gd name="T13" fmla="*/ 58391 h 55"/>
              <a:gd name="T14" fmla="*/ 137391 w 55"/>
              <a:gd name="T15" fmla="*/ 54956 h 55"/>
              <a:gd name="T16" fmla="*/ 130521 w 55"/>
              <a:gd name="T17" fmla="*/ 58391 h 55"/>
              <a:gd name="T18" fmla="*/ 82434 w 55"/>
              <a:gd name="T19" fmla="*/ 106478 h 55"/>
              <a:gd name="T20" fmla="*/ 54956 w 55"/>
              <a:gd name="T21" fmla="*/ 79000 h 55"/>
              <a:gd name="T22" fmla="*/ 48087 w 55"/>
              <a:gd name="T23" fmla="*/ 75565 h 55"/>
              <a:gd name="T24" fmla="*/ 44652 w 55"/>
              <a:gd name="T25" fmla="*/ 79000 h 55"/>
              <a:gd name="T26" fmla="*/ 30913 w 55"/>
              <a:gd name="T27" fmla="*/ 89304 h 55"/>
              <a:gd name="T28" fmla="*/ 30913 w 55"/>
              <a:gd name="T29" fmla="*/ 96173 h 55"/>
              <a:gd name="T30" fmla="*/ 30913 w 55"/>
              <a:gd name="T31" fmla="*/ 103043 h 55"/>
              <a:gd name="T32" fmla="*/ 75565 w 55"/>
              <a:gd name="T33" fmla="*/ 147695 h 55"/>
              <a:gd name="T34" fmla="*/ 82434 w 55"/>
              <a:gd name="T35" fmla="*/ 147695 h 55"/>
              <a:gd name="T36" fmla="*/ 89304 w 55"/>
              <a:gd name="T37" fmla="*/ 147695 h 55"/>
              <a:gd name="T38" fmla="*/ 154564 w 55"/>
              <a:gd name="T39" fmla="*/ 79000 h 55"/>
              <a:gd name="T40" fmla="*/ 157999 w 55"/>
              <a:gd name="T41" fmla="*/ 75565 h 55"/>
              <a:gd name="T42" fmla="*/ 154564 w 55"/>
              <a:gd name="T43" fmla="*/ 68695 h 5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8AC81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163D57"/>
              </a:solidFill>
              <a:effectLst/>
              <a:uLnTx/>
              <a:uFillTx/>
              <a:cs typeface="Segoe UI Light" panose="020B0502040204020203" pitchFamily="34" charset="0"/>
            </a:endParaRPr>
          </a:p>
        </p:txBody>
      </p:sp>
      <p:sp>
        <p:nvSpPr>
          <p:cNvPr id="6" name="Freeform 45">
            <a:extLst>
              <a:ext uri="{FF2B5EF4-FFF2-40B4-BE49-F238E27FC236}">
                <a16:creationId xmlns:a16="http://schemas.microsoft.com/office/drawing/2014/main" id="{E96E536A-7144-0F88-5965-44D8D5FFC8CD}"/>
              </a:ext>
            </a:extLst>
          </p:cNvPr>
          <p:cNvSpPr>
            <a:spLocks noEditPoints="1"/>
          </p:cNvSpPr>
          <p:nvPr/>
        </p:nvSpPr>
        <p:spPr bwMode="auto">
          <a:xfrm>
            <a:off x="4464980" y="2838459"/>
            <a:ext cx="163411" cy="163411"/>
          </a:xfrm>
          <a:custGeom>
            <a:avLst/>
            <a:gdLst>
              <a:gd name="T0" fmla="*/ 92739 w 55"/>
              <a:gd name="T1" fmla="*/ 188912 h 55"/>
              <a:gd name="T2" fmla="*/ 0 w 55"/>
              <a:gd name="T3" fmla="*/ 92739 h 55"/>
              <a:gd name="T4" fmla="*/ 92739 w 55"/>
              <a:gd name="T5" fmla="*/ 0 h 55"/>
              <a:gd name="T6" fmla="*/ 188912 w 55"/>
              <a:gd name="T7" fmla="*/ 92739 h 55"/>
              <a:gd name="T8" fmla="*/ 92739 w 55"/>
              <a:gd name="T9" fmla="*/ 188912 h 55"/>
              <a:gd name="T10" fmla="*/ 154564 w 55"/>
              <a:gd name="T11" fmla="*/ 68695 h 55"/>
              <a:gd name="T12" fmla="*/ 144260 w 55"/>
              <a:gd name="T13" fmla="*/ 58391 h 55"/>
              <a:gd name="T14" fmla="*/ 137391 w 55"/>
              <a:gd name="T15" fmla="*/ 54956 h 55"/>
              <a:gd name="T16" fmla="*/ 130521 w 55"/>
              <a:gd name="T17" fmla="*/ 58391 h 55"/>
              <a:gd name="T18" fmla="*/ 82434 w 55"/>
              <a:gd name="T19" fmla="*/ 106478 h 55"/>
              <a:gd name="T20" fmla="*/ 54956 w 55"/>
              <a:gd name="T21" fmla="*/ 79000 h 55"/>
              <a:gd name="T22" fmla="*/ 48087 w 55"/>
              <a:gd name="T23" fmla="*/ 75565 h 55"/>
              <a:gd name="T24" fmla="*/ 44652 w 55"/>
              <a:gd name="T25" fmla="*/ 79000 h 55"/>
              <a:gd name="T26" fmla="*/ 30913 w 55"/>
              <a:gd name="T27" fmla="*/ 89304 h 55"/>
              <a:gd name="T28" fmla="*/ 30913 w 55"/>
              <a:gd name="T29" fmla="*/ 96173 h 55"/>
              <a:gd name="T30" fmla="*/ 30913 w 55"/>
              <a:gd name="T31" fmla="*/ 103043 h 55"/>
              <a:gd name="T32" fmla="*/ 75565 w 55"/>
              <a:gd name="T33" fmla="*/ 147695 h 55"/>
              <a:gd name="T34" fmla="*/ 82434 w 55"/>
              <a:gd name="T35" fmla="*/ 147695 h 55"/>
              <a:gd name="T36" fmla="*/ 89304 w 55"/>
              <a:gd name="T37" fmla="*/ 147695 h 55"/>
              <a:gd name="T38" fmla="*/ 154564 w 55"/>
              <a:gd name="T39" fmla="*/ 79000 h 55"/>
              <a:gd name="T40" fmla="*/ 157999 w 55"/>
              <a:gd name="T41" fmla="*/ 75565 h 55"/>
              <a:gd name="T42" fmla="*/ 154564 w 55"/>
              <a:gd name="T43" fmla="*/ 68695 h 5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8AC81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163D57"/>
              </a:solidFill>
              <a:effectLst/>
              <a:uLnTx/>
              <a:uFillTx/>
              <a:cs typeface="Segoe UI Light" panose="020B0502040204020203" pitchFamily="34" charset="0"/>
            </a:endParaRPr>
          </a:p>
        </p:txBody>
      </p:sp>
      <p:sp>
        <p:nvSpPr>
          <p:cNvPr id="7" name="Freeform 45">
            <a:extLst>
              <a:ext uri="{FF2B5EF4-FFF2-40B4-BE49-F238E27FC236}">
                <a16:creationId xmlns:a16="http://schemas.microsoft.com/office/drawing/2014/main" id="{1EF4A2F5-B5D6-83F7-14A7-CCDC4706171D}"/>
              </a:ext>
            </a:extLst>
          </p:cNvPr>
          <p:cNvSpPr>
            <a:spLocks noEditPoints="1"/>
          </p:cNvSpPr>
          <p:nvPr/>
        </p:nvSpPr>
        <p:spPr bwMode="auto">
          <a:xfrm>
            <a:off x="4464981" y="3136521"/>
            <a:ext cx="163411" cy="163411"/>
          </a:xfrm>
          <a:custGeom>
            <a:avLst/>
            <a:gdLst>
              <a:gd name="T0" fmla="*/ 92739 w 55"/>
              <a:gd name="T1" fmla="*/ 188912 h 55"/>
              <a:gd name="T2" fmla="*/ 0 w 55"/>
              <a:gd name="T3" fmla="*/ 92739 h 55"/>
              <a:gd name="T4" fmla="*/ 92739 w 55"/>
              <a:gd name="T5" fmla="*/ 0 h 55"/>
              <a:gd name="T6" fmla="*/ 188912 w 55"/>
              <a:gd name="T7" fmla="*/ 92739 h 55"/>
              <a:gd name="T8" fmla="*/ 92739 w 55"/>
              <a:gd name="T9" fmla="*/ 188912 h 55"/>
              <a:gd name="T10" fmla="*/ 154564 w 55"/>
              <a:gd name="T11" fmla="*/ 68695 h 55"/>
              <a:gd name="T12" fmla="*/ 144260 w 55"/>
              <a:gd name="T13" fmla="*/ 58391 h 55"/>
              <a:gd name="T14" fmla="*/ 137391 w 55"/>
              <a:gd name="T15" fmla="*/ 54956 h 55"/>
              <a:gd name="T16" fmla="*/ 130521 w 55"/>
              <a:gd name="T17" fmla="*/ 58391 h 55"/>
              <a:gd name="T18" fmla="*/ 82434 w 55"/>
              <a:gd name="T19" fmla="*/ 106478 h 55"/>
              <a:gd name="T20" fmla="*/ 54956 w 55"/>
              <a:gd name="T21" fmla="*/ 79000 h 55"/>
              <a:gd name="T22" fmla="*/ 48087 w 55"/>
              <a:gd name="T23" fmla="*/ 75565 h 55"/>
              <a:gd name="T24" fmla="*/ 44652 w 55"/>
              <a:gd name="T25" fmla="*/ 79000 h 55"/>
              <a:gd name="T26" fmla="*/ 30913 w 55"/>
              <a:gd name="T27" fmla="*/ 89304 h 55"/>
              <a:gd name="T28" fmla="*/ 30913 w 55"/>
              <a:gd name="T29" fmla="*/ 96173 h 55"/>
              <a:gd name="T30" fmla="*/ 30913 w 55"/>
              <a:gd name="T31" fmla="*/ 103043 h 55"/>
              <a:gd name="T32" fmla="*/ 75565 w 55"/>
              <a:gd name="T33" fmla="*/ 147695 h 55"/>
              <a:gd name="T34" fmla="*/ 82434 w 55"/>
              <a:gd name="T35" fmla="*/ 147695 h 55"/>
              <a:gd name="T36" fmla="*/ 89304 w 55"/>
              <a:gd name="T37" fmla="*/ 147695 h 55"/>
              <a:gd name="T38" fmla="*/ 154564 w 55"/>
              <a:gd name="T39" fmla="*/ 79000 h 55"/>
              <a:gd name="T40" fmla="*/ 157999 w 55"/>
              <a:gd name="T41" fmla="*/ 75565 h 55"/>
              <a:gd name="T42" fmla="*/ 154564 w 55"/>
              <a:gd name="T43" fmla="*/ 68695 h 5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8AC81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163D57"/>
              </a:solidFill>
              <a:effectLst/>
              <a:uLnTx/>
              <a:uFillTx/>
              <a:cs typeface="Segoe UI Light" panose="020B0502040204020203" pitchFamily="34" charset="0"/>
            </a:endParaRPr>
          </a:p>
        </p:txBody>
      </p:sp>
      <p:sp>
        <p:nvSpPr>
          <p:cNvPr id="8" name="Freeform 45">
            <a:extLst>
              <a:ext uri="{FF2B5EF4-FFF2-40B4-BE49-F238E27FC236}">
                <a16:creationId xmlns:a16="http://schemas.microsoft.com/office/drawing/2014/main" id="{81E02BF2-C1F5-A5B4-BEE1-A7F7202F5089}"/>
              </a:ext>
            </a:extLst>
          </p:cNvPr>
          <p:cNvSpPr>
            <a:spLocks noEditPoints="1"/>
          </p:cNvSpPr>
          <p:nvPr/>
        </p:nvSpPr>
        <p:spPr bwMode="auto">
          <a:xfrm>
            <a:off x="4464980" y="3461804"/>
            <a:ext cx="163411" cy="163411"/>
          </a:xfrm>
          <a:custGeom>
            <a:avLst/>
            <a:gdLst>
              <a:gd name="T0" fmla="*/ 92739 w 55"/>
              <a:gd name="T1" fmla="*/ 188912 h 55"/>
              <a:gd name="T2" fmla="*/ 0 w 55"/>
              <a:gd name="T3" fmla="*/ 92739 h 55"/>
              <a:gd name="T4" fmla="*/ 92739 w 55"/>
              <a:gd name="T5" fmla="*/ 0 h 55"/>
              <a:gd name="T6" fmla="*/ 188912 w 55"/>
              <a:gd name="T7" fmla="*/ 92739 h 55"/>
              <a:gd name="T8" fmla="*/ 92739 w 55"/>
              <a:gd name="T9" fmla="*/ 188912 h 55"/>
              <a:gd name="T10" fmla="*/ 154564 w 55"/>
              <a:gd name="T11" fmla="*/ 68695 h 55"/>
              <a:gd name="T12" fmla="*/ 144260 w 55"/>
              <a:gd name="T13" fmla="*/ 58391 h 55"/>
              <a:gd name="T14" fmla="*/ 137391 w 55"/>
              <a:gd name="T15" fmla="*/ 54956 h 55"/>
              <a:gd name="T16" fmla="*/ 130521 w 55"/>
              <a:gd name="T17" fmla="*/ 58391 h 55"/>
              <a:gd name="T18" fmla="*/ 82434 w 55"/>
              <a:gd name="T19" fmla="*/ 106478 h 55"/>
              <a:gd name="T20" fmla="*/ 54956 w 55"/>
              <a:gd name="T21" fmla="*/ 79000 h 55"/>
              <a:gd name="T22" fmla="*/ 48087 w 55"/>
              <a:gd name="T23" fmla="*/ 75565 h 55"/>
              <a:gd name="T24" fmla="*/ 44652 w 55"/>
              <a:gd name="T25" fmla="*/ 79000 h 55"/>
              <a:gd name="T26" fmla="*/ 30913 w 55"/>
              <a:gd name="T27" fmla="*/ 89304 h 55"/>
              <a:gd name="T28" fmla="*/ 30913 w 55"/>
              <a:gd name="T29" fmla="*/ 96173 h 55"/>
              <a:gd name="T30" fmla="*/ 30913 w 55"/>
              <a:gd name="T31" fmla="*/ 103043 h 55"/>
              <a:gd name="T32" fmla="*/ 75565 w 55"/>
              <a:gd name="T33" fmla="*/ 147695 h 55"/>
              <a:gd name="T34" fmla="*/ 82434 w 55"/>
              <a:gd name="T35" fmla="*/ 147695 h 55"/>
              <a:gd name="T36" fmla="*/ 89304 w 55"/>
              <a:gd name="T37" fmla="*/ 147695 h 55"/>
              <a:gd name="T38" fmla="*/ 154564 w 55"/>
              <a:gd name="T39" fmla="*/ 79000 h 55"/>
              <a:gd name="T40" fmla="*/ 157999 w 55"/>
              <a:gd name="T41" fmla="*/ 75565 h 55"/>
              <a:gd name="T42" fmla="*/ 154564 w 55"/>
              <a:gd name="T43" fmla="*/ 68695 h 5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8AC81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163D57"/>
              </a:solidFill>
              <a:effectLst/>
              <a:uLnTx/>
              <a:uFillTx/>
              <a:cs typeface="Segoe UI Light" panose="020B0502040204020203" pitchFamily="34" charset="0"/>
            </a:endParaRPr>
          </a:p>
        </p:txBody>
      </p:sp>
      <p:sp>
        <p:nvSpPr>
          <p:cNvPr id="9" name="Freeform 45">
            <a:extLst>
              <a:ext uri="{FF2B5EF4-FFF2-40B4-BE49-F238E27FC236}">
                <a16:creationId xmlns:a16="http://schemas.microsoft.com/office/drawing/2014/main" id="{75D2EE48-6565-8AFD-71AD-D01F6A00907F}"/>
              </a:ext>
            </a:extLst>
          </p:cNvPr>
          <p:cNvSpPr>
            <a:spLocks noEditPoints="1"/>
          </p:cNvSpPr>
          <p:nvPr/>
        </p:nvSpPr>
        <p:spPr bwMode="auto">
          <a:xfrm>
            <a:off x="4464981" y="3778142"/>
            <a:ext cx="163411" cy="163411"/>
          </a:xfrm>
          <a:custGeom>
            <a:avLst/>
            <a:gdLst>
              <a:gd name="T0" fmla="*/ 92739 w 55"/>
              <a:gd name="T1" fmla="*/ 188912 h 55"/>
              <a:gd name="T2" fmla="*/ 0 w 55"/>
              <a:gd name="T3" fmla="*/ 92739 h 55"/>
              <a:gd name="T4" fmla="*/ 92739 w 55"/>
              <a:gd name="T5" fmla="*/ 0 h 55"/>
              <a:gd name="T6" fmla="*/ 188912 w 55"/>
              <a:gd name="T7" fmla="*/ 92739 h 55"/>
              <a:gd name="T8" fmla="*/ 92739 w 55"/>
              <a:gd name="T9" fmla="*/ 188912 h 55"/>
              <a:gd name="T10" fmla="*/ 154564 w 55"/>
              <a:gd name="T11" fmla="*/ 68695 h 55"/>
              <a:gd name="T12" fmla="*/ 144260 w 55"/>
              <a:gd name="T13" fmla="*/ 58391 h 55"/>
              <a:gd name="T14" fmla="*/ 137391 w 55"/>
              <a:gd name="T15" fmla="*/ 54956 h 55"/>
              <a:gd name="T16" fmla="*/ 130521 w 55"/>
              <a:gd name="T17" fmla="*/ 58391 h 55"/>
              <a:gd name="T18" fmla="*/ 82434 w 55"/>
              <a:gd name="T19" fmla="*/ 106478 h 55"/>
              <a:gd name="T20" fmla="*/ 54956 w 55"/>
              <a:gd name="T21" fmla="*/ 79000 h 55"/>
              <a:gd name="T22" fmla="*/ 48087 w 55"/>
              <a:gd name="T23" fmla="*/ 75565 h 55"/>
              <a:gd name="T24" fmla="*/ 44652 w 55"/>
              <a:gd name="T25" fmla="*/ 79000 h 55"/>
              <a:gd name="T26" fmla="*/ 30913 w 55"/>
              <a:gd name="T27" fmla="*/ 89304 h 55"/>
              <a:gd name="T28" fmla="*/ 30913 w 55"/>
              <a:gd name="T29" fmla="*/ 96173 h 55"/>
              <a:gd name="T30" fmla="*/ 30913 w 55"/>
              <a:gd name="T31" fmla="*/ 103043 h 55"/>
              <a:gd name="T32" fmla="*/ 75565 w 55"/>
              <a:gd name="T33" fmla="*/ 147695 h 55"/>
              <a:gd name="T34" fmla="*/ 82434 w 55"/>
              <a:gd name="T35" fmla="*/ 147695 h 55"/>
              <a:gd name="T36" fmla="*/ 89304 w 55"/>
              <a:gd name="T37" fmla="*/ 147695 h 55"/>
              <a:gd name="T38" fmla="*/ 154564 w 55"/>
              <a:gd name="T39" fmla="*/ 79000 h 55"/>
              <a:gd name="T40" fmla="*/ 157999 w 55"/>
              <a:gd name="T41" fmla="*/ 75565 h 55"/>
              <a:gd name="T42" fmla="*/ 154564 w 55"/>
              <a:gd name="T43" fmla="*/ 68695 h 5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8AC81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163D57"/>
              </a:solidFill>
              <a:effectLst/>
              <a:uLnTx/>
              <a:uFillTx/>
              <a:cs typeface="Segoe UI Light" panose="020B0502040204020203" pitchFamily="34" charset="0"/>
            </a:endParaRPr>
          </a:p>
        </p:txBody>
      </p:sp>
      <p:sp>
        <p:nvSpPr>
          <p:cNvPr id="12" name="Freeform 45">
            <a:extLst>
              <a:ext uri="{FF2B5EF4-FFF2-40B4-BE49-F238E27FC236}">
                <a16:creationId xmlns:a16="http://schemas.microsoft.com/office/drawing/2014/main" id="{925DC297-E676-CBA9-D2A1-2DE44CFC8908}"/>
              </a:ext>
            </a:extLst>
          </p:cNvPr>
          <p:cNvSpPr>
            <a:spLocks noEditPoints="1"/>
          </p:cNvSpPr>
          <p:nvPr/>
        </p:nvSpPr>
        <p:spPr bwMode="auto">
          <a:xfrm>
            <a:off x="4464980" y="4103425"/>
            <a:ext cx="163411" cy="163411"/>
          </a:xfrm>
          <a:custGeom>
            <a:avLst/>
            <a:gdLst>
              <a:gd name="T0" fmla="*/ 92739 w 55"/>
              <a:gd name="T1" fmla="*/ 188912 h 55"/>
              <a:gd name="T2" fmla="*/ 0 w 55"/>
              <a:gd name="T3" fmla="*/ 92739 h 55"/>
              <a:gd name="T4" fmla="*/ 92739 w 55"/>
              <a:gd name="T5" fmla="*/ 0 h 55"/>
              <a:gd name="T6" fmla="*/ 188912 w 55"/>
              <a:gd name="T7" fmla="*/ 92739 h 55"/>
              <a:gd name="T8" fmla="*/ 92739 w 55"/>
              <a:gd name="T9" fmla="*/ 188912 h 55"/>
              <a:gd name="T10" fmla="*/ 154564 w 55"/>
              <a:gd name="T11" fmla="*/ 68695 h 55"/>
              <a:gd name="T12" fmla="*/ 144260 w 55"/>
              <a:gd name="T13" fmla="*/ 58391 h 55"/>
              <a:gd name="T14" fmla="*/ 137391 w 55"/>
              <a:gd name="T15" fmla="*/ 54956 h 55"/>
              <a:gd name="T16" fmla="*/ 130521 w 55"/>
              <a:gd name="T17" fmla="*/ 58391 h 55"/>
              <a:gd name="T18" fmla="*/ 82434 w 55"/>
              <a:gd name="T19" fmla="*/ 106478 h 55"/>
              <a:gd name="T20" fmla="*/ 54956 w 55"/>
              <a:gd name="T21" fmla="*/ 79000 h 55"/>
              <a:gd name="T22" fmla="*/ 48087 w 55"/>
              <a:gd name="T23" fmla="*/ 75565 h 55"/>
              <a:gd name="T24" fmla="*/ 44652 w 55"/>
              <a:gd name="T25" fmla="*/ 79000 h 55"/>
              <a:gd name="T26" fmla="*/ 30913 w 55"/>
              <a:gd name="T27" fmla="*/ 89304 h 55"/>
              <a:gd name="T28" fmla="*/ 30913 w 55"/>
              <a:gd name="T29" fmla="*/ 96173 h 55"/>
              <a:gd name="T30" fmla="*/ 30913 w 55"/>
              <a:gd name="T31" fmla="*/ 103043 h 55"/>
              <a:gd name="T32" fmla="*/ 75565 w 55"/>
              <a:gd name="T33" fmla="*/ 147695 h 55"/>
              <a:gd name="T34" fmla="*/ 82434 w 55"/>
              <a:gd name="T35" fmla="*/ 147695 h 55"/>
              <a:gd name="T36" fmla="*/ 89304 w 55"/>
              <a:gd name="T37" fmla="*/ 147695 h 55"/>
              <a:gd name="T38" fmla="*/ 154564 w 55"/>
              <a:gd name="T39" fmla="*/ 79000 h 55"/>
              <a:gd name="T40" fmla="*/ 157999 w 55"/>
              <a:gd name="T41" fmla="*/ 75565 h 55"/>
              <a:gd name="T42" fmla="*/ 154564 w 55"/>
              <a:gd name="T43" fmla="*/ 68695 h 5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8AC81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163D57"/>
              </a:solidFill>
              <a:effectLst/>
              <a:uLnTx/>
              <a:uFillTx/>
              <a:cs typeface="Segoe UI Light" panose="020B0502040204020203" pitchFamily="34" charset="0"/>
            </a:endParaRPr>
          </a:p>
        </p:txBody>
      </p:sp>
      <p:sp>
        <p:nvSpPr>
          <p:cNvPr id="15" name="Freeform 45">
            <a:extLst>
              <a:ext uri="{FF2B5EF4-FFF2-40B4-BE49-F238E27FC236}">
                <a16:creationId xmlns:a16="http://schemas.microsoft.com/office/drawing/2014/main" id="{64B02018-597B-1462-9373-73C3334321A1}"/>
              </a:ext>
            </a:extLst>
          </p:cNvPr>
          <p:cNvSpPr>
            <a:spLocks noEditPoints="1"/>
          </p:cNvSpPr>
          <p:nvPr/>
        </p:nvSpPr>
        <p:spPr bwMode="auto">
          <a:xfrm>
            <a:off x="4464981" y="4401487"/>
            <a:ext cx="163411" cy="163411"/>
          </a:xfrm>
          <a:custGeom>
            <a:avLst/>
            <a:gdLst>
              <a:gd name="T0" fmla="*/ 92739 w 55"/>
              <a:gd name="T1" fmla="*/ 188912 h 55"/>
              <a:gd name="T2" fmla="*/ 0 w 55"/>
              <a:gd name="T3" fmla="*/ 92739 h 55"/>
              <a:gd name="T4" fmla="*/ 92739 w 55"/>
              <a:gd name="T5" fmla="*/ 0 h 55"/>
              <a:gd name="T6" fmla="*/ 188912 w 55"/>
              <a:gd name="T7" fmla="*/ 92739 h 55"/>
              <a:gd name="T8" fmla="*/ 92739 w 55"/>
              <a:gd name="T9" fmla="*/ 188912 h 55"/>
              <a:gd name="T10" fmla="*/ 154564 w 55"/>
              <a:gd name="T11" fmla="*/ 68695 h 55"/>
              <a:gd name="T12" fmla="*/ 144260 w 55"/>
              <a:gd name="T13" fmla="*/ 58391 h 55"/>
              <a:gd name="T14" fmla="*/ 137391 w 55"/>
              <a:gd name="T15" fmla="*/ 54956 h 55"/>
              <a:gd name="T16" fmla="*/ 130521 w 55"/>
              <a:gd name="T17" fmla="*/ 58391 h 55"/>
              <a:gd name="T18" fmla="*/ 82434 w 55"/>
              <a:gd name="T19" fmla="*/ 106478 h 55"/>
              <a:gd name="T20" fmla="*/ 54956 w 55"/>
              <a:gd name="T21" fmla="*/ 79000 h 55"/>
              <a:gd name="T22" fmla="*/ 48087 w 55"/>
              <a:gd name="T23" fmla="*/ 75565 h 55"/>
              <a:gd name="T24" fmla="*/ 44652 w 55"/>
              <a:gd name="T25" fmla="*/ 79000 h 55"/>
              <a:gd name="T26" fmla="*/ 30913 w 55"/>
              <a:gd name="T27" fmla="*/ 89304 h 55"/>
              <a:gd name="T28" fmla="*/ 30913 w 55"/>
              <a:gd name="T29" fmla="*/ 96173 h 55"/>
              <a:gd name="T30" fmla="*/ 30913 w 55"/>
              <a:gd name="T31" fmla="*/ 103043 h 55"/>
              <a:gd name="T32" fmla="*/ 75565 w 55"/>
              <a:gd name="T33" fmla="*/ 147695 h 55"/>
              <a:gd name="T34" fmla="*/ 82434 w 55"/>
              <a:gd name="T35" fmla="*/ 147695 h 55"/>
              <a:gd name="T36" fmla="*/ 89304 w 55"/>
              <a:gd name="T37" fmla="*/ 147695 h 55"/>
              <a:gd name="T38" fmla="*/ 154564 w 55"/>
              <a:gd name="T39" fmla="*/ 79000 h 55"/>
              <a:gd name="T40" fmla="*/ 157999 w 55"/>
              <a:gd name="T41" fmla="*/ 75565 h 55"/>
              <a:gd name="T42" fmla="*/ 154564 w 55"/>
              <a:gd name="T43" fmla="*/ 68695 h 5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8AC81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163D57"/>
              </a:solidFill>
              <a:effectLst/>
              <a:uLnTx/>
              <a:uFillTx/>
              <a:cs typeface="Segoe UI Light" panose="020B0502040204020203" pitchFamily="34" charset="0"/>
            </a:endParaRPr>
          </a:p>
        </p:txBody>
      </p:sp>
      <p:sp>
        <p:nvSpPr>
          <p:cNvPr id="16" name="Freeform 45">
            <a:extLst>
              <a:ext uri="{FF2B5EF4-FFF2-40B4-BE49-F238E27FC236}">
                <a16:creationId xmlns:a16="http://schemas.microsoft.com/office/drawing/2014/main" id="{CCE42EEE-8C4B-30B0-3BA0-8A8D72646CBB}"/>
              </a:ext>
            </a:extLst>
          </p:cNvPr>
          <p:cNvSpPr>
            <a:spLocks noEditPoints="1"/>
          </p:cNvSpPr>
          <p:nvPr/>
        </p:nvSpPr>
        <p:spPr bwMode="auto">
          <a:xfrm>
            <a:off x="4464980" y="4726770"/>
            <a:ext cx="163411" cy="163411"/>
          </a:xfrm>
          <a:custGeom>
            <a:avLst/>
            <a:gdLst>
              <a:gd name="T0" fmla="*/ 92739 w 55"/>
              <a:gd name="T1" fmla="*/ 188912 h 55"/>
              <a:gd name="T2" fmla="*/ 0 w 55"/>
              <a:gd name="T3" fmla="*/ 92739 h 55"/>
              <a:gd name="T4" fmla="*/ 92739 w 55"/>
              <a:gd name="T5" fmla="*/ 0 h 55"/>
              <a:gd name="T6" fmla="*/ 188912 w 55"/>
              <a:gd name="T7" fmla="*/ 92739 h 55"/>
              <a:gd name="T8" fmla="*/ 92739 w 55"/>
              <a:gd name="T9" fmla="*/ 188912 h 55"/>
              <a:gd name="T10" fmla="*/ 154564 w 55"/>
              <a:gd name="T11" fmla="*/ 68695 h 55"/>
              <a:gd name="T12" fmla="*/ 144260 w 55"/>
              <a:gd name="T13" fmla="*/ 58391 h 55"/>
              <a:gd name="T14" fmla="*/ 137391 w 55"/>
              <a:gd name="T15" fmla="*/ 54956 h 55"/>
              <a:gd name="T16" fmla="*/ 130521 w 55"/>
              <a:gd name="T17" fmla="*/ 58391 h 55"/>
              <a:gd name="T18" fmla="*/ 82434 w 55"/>
              <a:gd name="T19" fmla="*/ 106478 h 55"/>
              <a:gd name="T20" fmla="*/ 54956 w 55"/>
              <a:gd name="T21" fmla="*/ 79000 h 55"/>
              <a:gd name="T22" fmla="*/ 48087 w 55"/>
              <a:gd name="T23" fmla="*/ 75565 h 55"/>
              <a:gd name="T24" fmla="*/ 44652 w 55"/>
              <a:gd name="T25" fmla="*/ 79000 h 55"/>
              <a:gd name="T26" fmla="*/ 30913 w 55"/>
              <a:gd name="T27" fmla="*/ 89304 h 55"/>
              <a:gd name="T28" fmla="*/ 30913 w 55"/>
              <a:gd name="T29" fmla="*/ 96173 h 55"/>
              <a:gd name="T30" fmla="*/ 30913 w 55"/>
              <a:gd name="T31" fmla="*/ 103043 h 55"/>
              <a:gd name="T32" fmla="*/ 75565 w 55"/>
              <a:gd name="T33" fmla="*/ 147695 h 55"/>
              <a:gd name="T34" fmla="*/ 82434 w 55"/>
              <a:gd name="T35" fmla="*/ 147695 h 55"/>
              <a:gd name="T36" fmla="*/ 89304 w 55"/>
              <a:gd name="T37" fmla="*/ 147695 h 55"/>
              <a:gd name="T38" fmla="*/ 154564 w 55"/>
              <a:gd name="T39" fmla="*/ 79000 h 55"/>
              <a:gd name="T40" fmla="*/ 157999 w 55"/>
              <a:gd name="T41" fmla="*/ 75565 h 55"/>
              <a:gd name="T42" fmla="*/ 154564 w 55"/>
              <a:gd name="T43" fmla="*/ 68695 h 5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8AC81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163D57"/>
              </a:solidFill>
              <a:effectLst/>
              <a:uLnTx/>
              <a:uFillTx/>
              <a:cs typeface="Segoe UI Light" panose="020B0502040204020203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7EF332-C766-37F1-BFB2-A41EE79374D6}"/>
              </a:ext>
            </a:extLst>
          </p:cNvPr>
          <p:cNvSpPr txBox="1">
            <a:spLocks/>
          </p:cNvSpPr>
          <p:nvPr/>
        </p:nvSpPr>
        <p:spPr>
          <a:xfrm>
            <a:off x="11055618" y="6462569"/>
            <a:ext cx="374381" cy="270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dirty="0">
                <a:solidFill>
                  <a:schemeClr val="bg1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5993346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679;p1">
            <a:extLst>
              <a:ext uri="{FF2B5EF4-FFF2-40B4-BE49-F238E27FC236}">
                <a16:creationId xmlns:a16="http://schemas.microsoft.com/office/drawing/2014/main" id="{13EBB9B5-4B7B-6A9F-F5BB-0D4C3B82E0F7}"/>
              </a:ext>
            </a:extLst>
          </p:cNvPr>
          <p:cNvSpPr/>
          <p:nvPr/>
        </p:nvSpPr>
        <p:spPr>
          <a:xfrm>
            <a:off x="11055618" y="587709"/>
            <a:ext cx="578168" cy="288131"/>
          </a:xfrm>
          <a:custGeom>
            <a:avLst/>
            <a:gdLst/>
            <a:ahLst/>
            <a:cxnLst/>
            <a:rect l="l" t="t" r="r" b="b"/>
            <a:pathLst>
              <a:path w="770890" h="384175" extrusionOk="0">
                <a:moveTo>
                  <a:pt x="218146" y="0"/>
                </a:moveTo>
                <a:lnTo>
                  <a:pt x="197172" y="0"/>
                </a:lnTo>
                <a:lnTo>
                  <a:pt x="61192" y="329194"/>
                </a:lnTo>
                <a:lnTo>
                  <a:pt x="56362" y="339538"/>
                </a:lnTo>
                <a:lnTo>
                  <a:pt x="21753" y="364377"/>
                </a:lnTo>
                <a:lnTo>
                  <a:pt x="0" y="366570"/>
                </a:lnTo>
                <a:lnTo>
                  <a:pt x="0" y="384153"/>
                </a:lnTo>
                <a:lnTo>
                  <a:pt x="130325" y="384153"/>
                </a:lnTo>
                <a:lnTo>
                  <a:pt x="130325" y="366570"/>
                </a:lnTo>
                <a:lnTo>
                  <a:pt x="112380" y="366570"/>
                </a:lnTo>
                <a:lnTo>
                  <a:pt x="110876" y="366390"/>
                </a:lnTo>
                <a:lnTo>
                  <a:pt x="109354" y="365991"/>
                </a:lnTo>
                <a:lnTo>
                  <a:pt x="102935" y="365626"/>
                </a:lnTo>
                <a:lnTo>
                  <a:pt x="96989" y="363925"/>
                </a:lnTo>
                <a:lnTo>
                  <a:pt x="86026" y="357871"/>
                </a:lnTo>
                <a:lnTo>
                  <a:pt x="83288" y="352395"/>
                </a:lnTo>
                <a:lnTo>
                  <a:pt x="83288" y="341847"/>
                </a:lnTo>
                <a:lnTo>
                  <a:pt x="83669" y="339273"/>
                </a:lnTo>
                <a:lnTo>
                  <a:pt x="85191" y="334379"/>
                </a:lnTo>
                <a:lnTo>
                  <a:pt x="86134" y="331842"/>
                </a:lnTo>
                <a:lnTo>
                  <a:pt x="87257" y="329194"/>
                </a:lnTo>
                <a:lnTo>
                  <a:pt x="116710" y="256074"/>
                </a:lnTo>
                <a:lnTo>
                  <a:pt x="329195" y="256074"/>
                </a:lnTo>
                <a:lnTo>
                  <a:pt x="318882" y="232294"/>
                </a:lnTo>
                <a:lnTo>
                  <a:pt x="125793" y="232294"/>
                </a:lnTo>
                <a:lnTo>
                  <a:pt x="186967" y="81021"/>
                </a:lnTo>
                <a:lnTo>
                  <a:pt x="189253" y="74224"/>
                </a:lnTo>
                <a:lnTo>
                  <a:pt x="189995" y="71858"/>
                </a:lnTo>
                <a:lnTo>
                  <a:pt x="190785" y="69129"/>
                </a:lnTo>
                <a:lnTo>
                  <a:pt x="191137" y="67988"/>
                </a:lnTo>
                <a:lnTo>
                  <a:pt x="191517" y="66856"/>
                </a:lnTo>
                <a:lnTo>
                  <a:pt x="247139" y="66856"/>
                </a:lnTo>
                <a:lnTo>
                  <a:pt x="218146" y="0"/>
                </a:lnTo>
                <a:close/>
              </a:path>
              <a:path w="770890" h="384175" extrusionOk="0">
                <a:moveTo>
                  <a:pt x="329195" y="256074"/>
                </a:moveTo>
                <a:lnTo>
                  <a:pt x="267428" y="256074"/>
                </a:lnTo>
                <a:lnTo>
                  <a:pt x="298026" y="329194"/>
                </a:lnTo>
                <a:lnTo>
                  <a:pt x="299529" y="332204"/>
                </a:lnTo>
                <a:lnTo>
                  <a:pt x="300763" y="335431"/>
                </a:lnTo>
                <a:lnTo>
                  <a:pt x="302647" y="342209"/>
                </a:lnTo>
                <a:lnTo>
                  <a:pt x="303097" y="345468"/>
                </a:lnTo>
                <a:lnTo>
                  <a:pt x="303118" y="354678"/>
                </a:lnTo>
                <a:lnTo>
                  <a:pt x="300943" y="358740"/>
                </a:lnTo>
                <a:lnTo>
                  <a:pt x="296552" y="361239"/>
                </a:lnTo>
                <a:lnTo>
                  <a:pt x="292263" y="363634"/>
                </a:lnTo>
                <a:lnTo>
                  <a:pt x="287638" y="365264"/>
                </a:lnTo>
                <a:lnTo>
                  <a:pt x="282728" y="365991"/>
                </a:lnTo>
                <a:lnTo>
                  <a:pt x="280461" y="366390"/>
                </a:lnTo>
                <a:lnTo>
                  <a:pt x="278286" y="366570"/>
                </a:lnTo>
                <a:lnTo>
                  <a:pt x="257804" y="366570"/>
                </a:lnTo>
                <a:lnTo>
                  <a:pt x="257804" y="384153"/>
                </a:lnTo>
                <a:lnTo>
                  <a:pt x="582456" y="384153"/>
                </a:lnTo>
                <a:lnTo>
                  <a:pt x="622397" y="380965"/>
                </a:lnTo>
                <a:lnTo>
                  <a:pt x="658372" y="371401"/>
                </a:lnTo>
                <a:lnTo>
                  <a:pt x="669715" y="365753"/>
                </a:lnTo>
                <a:lnTo>
                  <a:pt x="403628" y="365753"/>
                </a:lnTo>
                <a:lnTo>
                  <a:pt x="394263" y="364377"/>
                </a:lnTo>
                <a:lnTo>
                  <a:pt x="365122" y="337928"/>
                </a:lnTo>
                <a:lnTo>
                  <a:pt x="360904" y="329194"/>
                </a:lnTo>
                <a:lnTo>
                  <a:pt x="329195" y="256074"/>
                </a:lnTo>
                <a:close/>
              </a:path>
              <a:path w="770890" h="384175" extrusionOk="0">
                <a:moveTo>
                  <a:pt x="428333" y="6233"/>
                </a:moveTo>
                <a:lnTo>
                  <a:pt x="390376" y="6233"/>
                </a:lnTo>
                <a:lnTo>
                  <a:pt x="390376" y="23798"/>
                </a:lnTo>
                <a:lnTo>
                  <a:pt x="392080" y="23798"/>
                </a:lnTo>
                <a:lnTo>
                  <a:pt x="404610" y="24699"/>
                </a:lnTo>
                <a:lnTo>
                  <a:pt x="443483" y="44123"/>
                </a:lnTo>
                <a:lnTo>
                  <a:pt x="447020" y="321256"/>
                </a:lnTo>
                <a:lnTo>
                  <a:pt x="446154" y="335293"/>
                </a:lnTo>
                <a:lnTo>
                  <a:pt x="412495" y="364648"/>
                </a:lnTo>
                <a:lnTo>
                  <a:pt x="403628" y="365753"/>
                </a:lnTo>
                <a:lnTo>
                  <a:pt x="669715" y="365753"/>
                </a:lnTo>
                <a:lnTo>
                  <a:pt x="672585" y="364324"/>
                </a:lnTo>
                <a:lnTo>
                  <a:pt x="570565" y="364324"/>
                </a:lnTo>
                <a:lnTo>
                  <a:pt x="552352" y="363685"/>
                </a:lnTo>
                <a:lnTo>
                  <a:pt x="511336" y="347024"/>
                </a:lnTo>
                <a:lnTo>
                  <a:pt x="503681" y="301969"/>
                </a:lnTo>
                <a:lnTo>
                  <a:pt x="503681" y="26062"/>
                </a:lnTo>
                <a:lnTo>
                  <a:pt x="507090" y="25691"/>
                </a:lnTo>
                <a:lnTo>
                  <a:pt x="510480" y="25403"/>
                </a:lnTo>
                <a:lnTo>
                  <a:pt x="517276" y="25019"/>
                </a:lnTo>
                <a:lnTo>
                  <a:pt x="520682" y="24930"/>
                </a:lnTo>
                <a:lnTo>
                  <a:pt x="524091" y="24930"/>
                </a:lnTo>
                <a:lnTo>
                  <a:pt x="527101" y="24549"/>
                </a:lnTo>
                <a:lnTo>
                  <a:pt x="530309" y="24361"/>
                </a:lnTo>
                <a:lnTo>
                  <a:pt x="661512" y="24361"/>
                </a:lnTo>
                <a:lnTo>
                  <a:pt x="645897" y="17561"/>
                </a:lnTo>
                <a:lnTo>
                  <a:pt x="605758" y="8765"/>
                </a:lnTo>
                <a:lnTo>
                  <a:pt x="580752" y="6805"/>
                </a:lnTo>
                <a:lnTo>
                  <a:pt x="441183" y="6805"/>
                </a:lnTo>
                <a:lnTo>
                  <a:pt x="434748" y="6613"/>
                </a:lnTo>
                <a:lnTo>
                  <a:pt x="428333" y="6233"/>
                </a:lnTo>
                <a:close/>
              </a:path>
              <a:path w="770890" h="384175" extrusionOk="0">
                <a:moveTo>
                  <a:pt x="661512" y="24361"/>
                </a:moveTo>
                <a:lnTo>
                  <a:pt x="543921" y="24361"/>
                </a:lnTo>
                <a:lnTo>
                  <a:pt x="582753" y="27230"/>
                </a:lnTo>
                <a:lnTo>
                  <a:pt x="615948" y="35837"/>
                </a:lnTo>
                <a:lnTo>
                  <a:pt x="665436" y="70255"/>
                </a:lnTo>
                <a:lnTo>
                  <a:pt x="694130" y="124926"/>
                </a:lnTo>
                <a:lnTo>
                  <a:pt x="703684" y="197165"/>
                </a:lnTo>
                <a:lnTo>
                  <a:pt x="701861" y="229092"/>
                </a:lnTo>
                <a:lnTo>
                  <a:pt x="687272" y="287306"/>
                </a:lnTo>
                <a:lnTo>
                  <a:pt x="657073" y="335785"/>
                </a:lnTo>
                <a:lnTo>
                  <a:pt x="605102" y="361150"/>
                </a:lnTo>
                <a:lnTo>
                  <a:pt x="570565" y="364324"/>
                </a:lnTo>
                <a:lnTo>
                  <a:pt x="672585" y="364324"/>
                </a:lnTo>
                <a:lnTo>
                  <a:pt x="718436" y="333145"/>
                </a:lnTo>
                <a:lnTo>
                  <a:pt x="757507" y="273929"/>
                </a:lnTo>
                <a:lnTo>
                  <a:pt x="770531" y="198291"/>
                </a:lnTo>
                <a:lnTo>
                  <a:pt x="768498" y="167982"/>
                </a:lnTo>
                <a:lnTo>
                  <a:pt x="752225" y="112464"/>
                </a:lnTo>
                <a:lnTo>
                  <a:pt x="720006" y="64627"/>
                </a:lnTo>
                <a:lnTo>
                  <a:pt x="673962" y="29782"/>
                </a:lnTo>
                <a:lnTo>
                  <a:pt x="661512" y="24361"/>
                </a:lnTo>
                <a:close/>
              </a:path>
              <a:path w="770890" h="384175" extrusionOk="0">
                <a:moveTo>
                  <a:pt x="247139" y="66856"/>
                </a:moveTo>
                <a:lnTo>
                  <a:pt x="191517" y="66856"/>
                </a:lnTo>
                <a:lnTo>
                  <a:pt x="193021" y="72900"/>
                </a:lnTo>
                <a:lnTo>
                  <a:pt x="194908" y="78945"/>
                </a:lnTo>
                <a:lnTo>
                  <a:pt x="203968" y="103130"/>
                </a:lnTo>
                <a:lnTo>
                  <a:pt x="204352" y="104652"/>
                </a:lnTo>
                <a:lnTo>
                  <a:pt x="204912" y="106140"/>
                </a:lnTo>
                <a:lnTo>
                  <a:pt x="206434" y="109146"/>
                </a:lnTo>
                <a:lnTo>
                  <a:pt x="206997" y="110668"/>
                </a:lnTo>
                <a:lnTo>
                  <a:pt x="207377" y="112194"/>
                </a:lnTo>
                <a:lnTo>
                  <a:pt x="256663" y="232294"/>
                </a:lnTo>
                <a:lnTo>
                  <a:pt x="318882" y="232294"/>
                </a:lnTo>
                <a:lnTo>
                  <a:pt x="247139" y="66856"/>
                </a:lnTo>
                <a:close/>
              </a:path>
              <a:path w="770890" h="384175" extrusionOk="0">
                <a:moveTo>
                  <a:pt x="567812" y="6233"/>
                </a:moveTo>
                <a:lnTo>
                  <a:pt x="504262" y="6233"/>
                </a:lnTo>
                <a:lnTo>
                  <a:pt x="497828" y="6613"/>
                </a:lnTo>
                <a:lnTo>
                  <a:pt x="491501" y="6805"/>
                </a:lnTo>
                <a:lnTo>
                  <a:pt x="580752" y="6805"/>
                </a:lnTo>
                <a:lnTo>
                  <a:pt x="574336" y="6425"/>
                </a:lnTo>
                <a:lnTo>
                  <a:pt x="567812" y="62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680;p1">
            <a:extLst>
              <a:ext uri="{FF2B5EF4-FFF2-40B4-BE49-F238E27FC236}">
                <a16:creationId xmlns:a16="http://schemas.microsoft.com/office/drawing/2014/main" id="{BBC58B78-E197-122C-91EF-3E268C7F118F}"/>
              </a:ext>
            </a:extLst>
          </p:cNvPr>
          <p:cNvSpPr/>
          <p:nvPr/>
        </p:nvSpPr>
        <p:spPr>
          <a:xfrm>
            <a:off x="11633952" y="592383"/>
            <a:ext cx="228600" cy="283845"/>
          </a:xfrm>
          <a:custGeom>
            <a:avLst/>
            <a:gdLst/>
            <a:ahLst/>
            <a:cxnLst/>
            <a:rect l="l" t="t" r="r" b="b"/>
            <a:pathLst>
              <a:path w="304800" h="378459" extrusionOk="0">
                <a:moveTo>
                  <a:pt x="182998" y="0"/>
                </a:moveTo>
                <a:lnTo>
                  <a:pt x="0" y="0"/>
                </a:lnTo>
                <a:lnTo>
                  <a:pt x="0" y="17564"/>
                </a:lnTo>
                <a:lnTo>
                  <a:pt x="1701" y="17564"/>
                </a:lnTo>
                <a:lnTo>
                  <a:pt x="14243" y="18466"/>
                </a:lnTo>
                <a:lnTo>
                  <a:pt x="53121" y="37889"/>
                </a:lnTo>
                <a:lnTo>
                  <a:pt x="56575" y="61547"/>
                </a:lnTo>
                <a:lnTo>
                  <a:pt x="56564" y="316568"/>
                </a:lnTo>
                <a:lnTo>
                  <a:pt x="42776" y="352686"/>
                </a:lnTo>
                <a:lnTo>
                  <a:pt x="1701" y="360336"/>
                </a:lnTo>
                <a:lnTo>
                  <a:pt x="0" y="360336"/>
                </a:lnTo>
                <a:lnTo>
                  <a:pt x="0" y="377920"/>
                </a:lnTo>
                <a:lnTo>
                  <a:pt x="192640" y="377920"/>
                </a:lnTo>
                <a:lnTo>
                  <a:pt x="214772" y="376200"/>
                </a:lnTo>
                <a:lnTo>
                  <a:pt x="235272" y="371045"/>
                </a:lnTo>
                <a:lnTo>
                  <a:pt x="254141" y="362457"/>
                </a:lnTo>
                <a:lnTo>
                  <a:pt x="261239" y="357509"/>
                </a:lnTo>
                <a:lnTo>
                  <a:pt x="168279" y="357509"/>
                </a:lnTo>
                <a:lnTo>
                  <a:pt x="156663" y="357033"/>
                </a:lnTo>
                <a:lnTo>
                  <a:pt x="117136" y="337321"/>
                </a:lnTo>
                <a:lnTo>
                  <a:pt x="113320" y="184698"/>
                </a:lnTo>
                <a:lnTo>
                  <a:pt x="236365" y="184698"/>
                </a:lnTo>
                <a:lnTo>
                  <a:pt x="226485" y="180810"/>
                </a:lnTo>
                <a:lnTo>
                  <a:pt x="205205" y="175665"/>
                </a:lnTo>
                <a:lnTo>
                  <a:pt x="182998" y="173389"/>
                </a:lnTo>
                <a:lnTo>
                  <a:pt x="202031" y="169655"/>
                </a:lnTo>
                <a:lnTo>
                  <a:pt x="212139" y="166571"/>
                </a:lnTo>
                <a:lnTo>
                  <a:pt x="113320" y="166571"/>
                </a:lnTo>
                <a:lnTo>
                  <a:pt x="113320" y="18696"/>
                </a:lnTo>
                <a:lnTo>
                  <a:pt x="249625" y="18696"/>
                </a:lnTo>
                <a:lnTo>
                  <a:pt x="236636" y="11470"/>
                </a:lnTo>
                <a:lnTo>
                  <a:pt x="219683" y="5097"/>
                </a:lnTo>
                <a:lnTo>
                  <a:pt x="201806" y="1274"/>
                </a:lnTo>
                <a:lnTo>
                  <a:pt x="182998" y="0"/>
                </a:lnTo>
                <a:close/>
              </a:path>
              <a:path w="304800" h="378459" extrusionOk="0">
                <a:moveTo>
                  <a:pt x="236365" y="184698"/>
                </a:moveTo>
                <a:lnTo>
                  <a:pt x="113320" y="184698"/>
                </a:lnTo>
                <a:lnTo>
                  <a:pt x="137077" y="185337"/>
                </a:lnTo>
                <a:lnTo>
                  <a:pt x="159627" y="187253"/>
                </a:lnTo>
                <a:lnTo>
                  <a:pt x="201122" y="194919"/>
                </a:lnTo>
                <a:lnTo>
                  <a:pt x="237793" y="239522"/>
                </a:lnTo>
                <a:lnTo>
                  <a:pt x="240239" y="267424"/>
                </a:lnTo>
                <a:lnTo>
                  <a:pt x="239262" y="284974"/>
                </a:lnTo>
                <a:lnTo>
                  <a:pt x="224651" y="330611"/>
                </a:lnTo>
                <a:lnTo>
                  <a:pt x="187094" y="355824"/>
                </a:lnTo>
                <a:lnTo>
                  <a:pt x="168279" y="357509"/>
                </a:lnTo>
                <a:lnTo>
                  <a:pt x="261239" y="357509"/>
                </a:lnTo>
                <a:lnTo>
                  <a:pt x="296044" y="317777"/>
                </a:lnTo>
                <a:lnTo>
                  <a:pt x="304259" y="274783"/>
                </a:lnTo>
                <a:lnTo>
                  <a:pt x="301887" y="251190"/>
                </a:lnTo>
                <a:lnTo>
                  <a:pt x="294770" y="230815"/>
                </a:lnTo>
                <a:lnTo>
                  <a:pt x="282908" y="213654"/>
                </a:lnTo>
                <a:lnTo>
                  <a:pt x="266302" y="199705"/>
                </a:lnTo>
                <a:lnTo>
                  <a:pt x="246847" y="188823"/>
                </a:lnTo>
                <a:lnTo>
                  <a:pt x="236365" y="184698"/>
                </a:lnTo>
                <a:close/>
              </a:path>
              <a:path w="304800" h="378459" extrusionOk="0">
                <a:moveTo>
                  <a:pt x="249625" y="18696"/>
                </a:moveTo>
                <a:lnTo>
                  <a:pt x="158636" y="18696"/>
                </a:lnTo>
                <a:lnTo>
                  <a:pt x="175574" y="19918"/>
                </a:lnTo>
                <a:lnTo>
                  <a:pt x="189577" y="23584"/>
                </a:lnTo>
                <a:lnTo>
                  <a:pt x="218756" y="61547"/>
                </a:lnTo>
                <a:lnTo>
                  <a:pt x="222078" y="92364"/>
                </a:lnTo>
                <a:lnTo>
                  <a:pt x="220045" y="116550"/>
                </a:lnTo>
                <a:lnTo>
                  <a:pt x="189522" y="156384"/>
                </a:lnTo>
                <a:lnTo>
                  <a:pt x="134439" y="165932"/>
                </a:lnTo>
                <a:lnTo>
                  <a:pt x="113320" y="166571"/>
                </a:lnTo>
                <a:lnTo>
                  <a:pt x="212139" y="166571"/>
                </a:lnTo>
                <a:lnTo>
                  <a:pt x="252963" y="147867"/>
                </a:lnTo>
                <a:lnTo>
                  <a:pt x="281918" y="104115"/>
                </a:lnTo>
                <a:lnTo>
                  <a:pt x="283848" y="83288"/>
                </a:lnTo>
                <a:lnTo>
                  <a:pt x="281903" y="63422"/>
                </a:lnTo>
                <a:lnTo>
                  <a:pt x="276064" y="46317"/>
                </a:lnTo>
                <a:lnTo>
                  <a:pt x="266323" y="31974"/>
                </a:lnTo>
                <a:lnTo>
                  <a:pt x="252672" y="20392"/>
                </a:lnTo>
                <a:lnTo>
                  <a:pt x="249625" y="186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CEFC379-9D22-CE70-C6C1-8AECEECCBC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1974" y="1556886"/>
            <a:ext cx="3156181" cy="9017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14400" dirty="0"/>
              <a:t>Project/school pricing options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5DE8CAE-E44A-45CE-E2A0-8A9E6882FF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1974" y="3497715"/>
            <a:ext cx="2732088" cy="901700"/>
          </a:xfrm>
        </p:spPr>
        <p:txBody>
          <a:bodyPr>
            <a:normAutofit/>
          </a:bodyPr>
          <a:lstStyle/>
          <a:p>
            <a:r>
              <a:rPr lang="en-US" sz="1800" dirty="0"/>
              <a:t>Description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97B8409-D9F3-9BAB-6EBA-74E16FE2D59E}"/>
              </a:ext>
            </a:extLst>
          </p:cNvPr>
          <p:cNvSpPr/>
          <p:nvPr/>
        </p:nvSpPr>
        <p:spPr>
          <a:xfrm>
            <a:off x="4378220" y="1624423"/>
            <a:ext cx="7372455" cy="2262326"/>
          </a:xfrm>
          <a:prstGeom prst="roundRect">
            <a:avLst>
              <a:gd name="adj" fmla="val 5722"/>
            </a:avLst>
          </a:prstGeom>
          <a:solidFill>
            <a:schemeClr val="bg1"/>
          </a:solidFill>
          <a:ln>
            <a:noFill/>
          </a:ln>
          <a:effectLst>
            <a:outerShdw blurRad="508000" dist="3302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50E60A-A1AC-0AC4-5A63-A559FC926A18}"/>
              </a:ext>
            </a:extLst>
          </p:cNvPr>
          <p:cNvSpPr txBox="1"/>
          <p:nvPr/>
        </p:nvSpPr>
        <p:spPr>
          <a:xfrm>
            <a:off x="4473803" y="1772768"/>
            <a:ext cx="6768199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黑体"/>
              </a:rPr>
              <a:t>The following can be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黑体"/>
              </a:rPr>
              <a:t>customeised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黑体"/>
              </a:rPr>
              <a:t> to your requirements </a:t>
            </a:r>
          </a:p>
          <a:p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latin typeface="Lato "/>
              <a:ea typeface="Roboto Medium" panose="02000000000000000000" pitchFamily="2" charset="0"/>
              <a:cs typeface="Segoe UI" panose="020B0502040204020203" pitchFamily="34" charset="0"/>
            </a:endParaRPr>
          </a:p>
          <a:p>
            <a:pPr marL="284163" lvl="1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 "/>
                <a:ea typeface="Roboto Medium" panose="02000000000000000000" pitchFamily="2" charset="0"/>
                <a:cs typeface="Segoe UI" panose="020B0502040204020203" pitchFamily="34" charset="0"/>
              </a:rPr>
              <a:t>Project size and scale</a:t>
            </a:r>
          </a:p>
          <a:p>
            <a:pPr marL="284163" lvl="1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 "/>
                <a:ea typeface="Roboto Medium" panose="02000000000000000000" pitchFamily="2" charset="0"/>
                <a:cs typeface="Segoe UI" panose="020B0502040204020203" pitchFamily="34" charset="0"/>
              </a:rPr>
              <a:t>Project based or school based pricing</a:t>
            </a:r>
          </a:p>
          <a:p>
            <a:pPr marL="284163" lvl="1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 "/>
                <a:ea typeface="Roboto Medium" panose="02000000000000000000" pitchFamily="2" charset="0"/>
                <a:cs typeface="Segoe UI" panose="020B0502040204020203" pitchFamily="34" charset="0"/>
              </a:rPr>
              <a:t>Target response numbers</a:t>
            </a:r>
          </a:p>
          <a:p>
            <a:r>
              <a:rPr lang="en-GB" dirty="0"/>
              <a:t> </a:t>
            </a:r>
          </a:p>
        </p:txBody>
      </p:sp>
      <p:sp>
        <p:nvSpPr>
          <p:cNvPr id="17" name="Freeform 45">
            <a:extLst>
              <a:ext uri="{FF2B5EF4-FFF2-40B4-BE49-F238E27FC236}">
                <a16:creationId xmlns:a16="http://schemas.microsoft.com/office/drawing/2014/main" id="{19E0D088-D4F7-8F18-FC3C-D79E9430ADED}"/>
              </a:ext>
            </a:extLst>
          </p:cNvPr>
          <p:cNvSpPr>
            <a:spLocks noEditPoints="1"/>
          </p:cNvSpPr>
          <p:nvPr/>
        </p:nvSpPr>
        <p:spPr bwMode="auto">
          <a:xfrm>
            <a:off x="4606091" y="2401104"/>
            <a:ext cx="163411" cy="163411"/>
          </a:xfrm>
          <a:custGeom>
            <a:avLst/>
            <a:gdLst>
              <a:gd name="T0" fmla="*/ 92739 w 55"/>
              <a:gd name="T1" fmla="*/ 188912 h 55"/>
              <a:gd name="T2" fmla="*/ 0 w 55"/>
              <a:gd name="T3" fmla="*/ 92739 h 55"/>
              <a:gd name="T4" fmla="*/ 92739 w 55"/>
              <a:gd name="T5" fmla="*/ 0 h 55"/>
              <a:gd name="T6" fmla="*/ 188912 w 55"/>
              <a:gd name="T7" fmla="*/ 92739 h 55"/>
              <a:gd name="T8" fmla="*/ 92739 w 55"/>
              <a:gd name="T9" fmla="*/ 188912 h 55"/>
              <a:gd name="T10" fmla="*/ 154564 w 55"/>
              <a:gd name="T11" fmla="*/ 68695 h 55"/>
              <a:gd name="T12" fmla="*/ 144260 w 55"/>
              <a:gd name="T13" fmla="*/ 58391 h 55"/>
              <a:gd name="T14" fmla="*/ 137391 w 55"/>
              <a:gd name="T15" fmla="*/ 54956 h 55"/>
              <a:gd name="T16" fmla="*/ 130521 w 55"/>
              <a:gd name="T17" fmla="*/ 58391 h 55"/>
              <a:gd name="T18" fmla="*/ 82434 w 55"/>
              <a:gd name="T19" fmla="*/ 106478 h 55"/>
              <a:gd name="T20" fmla="*/ 54956 w 55"/>
              <a:gd name="T21" fmla="*/ 79000 h 55"/>
              <a:gd name="T22" fmla="*/ 48087 w 55"/>
              <a:gd name="T23" fmla="*/ 75565 h 55"/>
              <a:gd name="T24" fmla="*/ 44652 w 55"/>
              <a:gd name="T25" fmla="*/ 79000 h 55"/>
              <a:gd name="T26" fmla="*/ 30913 w 55"/>
              <a:gd name="T27" fmla="*/ 89304 h 55"/>
              <a:gd name="T28" fmla="*/ 30913 w 55"/>
              <a:gd name="T29" fmla="*/ 96173 h 55"/>
              <a:gd name="T30" fmla="*/ 30913 w 55"/>
              <a:gd name="T31" fmla="*/ 103043 h 55"/>
              <a:gd name="T32" fmla="*/ 75565 w 55"/>
              <a:gd name="T33" fmla="*/ 147695 h 55"/>
              <a:gd name="T34" fmla="*/ 82434 w 55"/>
              <a:gd name="T35" fmla="*/ 147695 h 55"/>
              <a:gd name="T36" fmla="*/ 89304 w 55"/>
              <a:gd name="T37" fmla="*/ 147695 h 55"/>
              <a:gd name="T38" fmla="*/ 154564 w 55"/>
              <a:gd name="T39" fmla="*/ 79000 h 55"/>
              <a:gd name="T40" fmla="*/ 157999 w 55"/>
              <a:gd name="T41" fmla="*/ 75565 h 55"/>
              <a:gd name="T42" fmla="*/ 154564 w 55"/>
              <a:gd name="T43" fmla="*/ 68695 h 5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8AC81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163D57"/>
              </a:solidFill>
              <a:effectLst/>
              <a:uLnTx/>
              <a:uFillTx/>
              <a:cs typeface="Segoe UI Light" panose="020B0502040204020203" pitchFamily="34" charset="0"/>
            </a:endParaRPr>
          </a:p>
        </p:txBody>
      </p:sp>
      <p:sp>
        <p:nvSpPr>
          <p:cNvPr id="18" name="Freeform 45">
            <a:extLst>
              <a:ext uri="{FF2B5EF4-FFF2-40B4-BE49-F238E27FC236}">
                <a16:creationId xmlns:a16="http://schemas.microsoft.com/office/drawing/2014/main" id="{0547A11F-3923-CED8-A891-EAF00CB1AFF6}"/>
              </a:ext>
            </a:extLst>
          </p:cNvPr>
          <p:cNvSpPr>
            <a:spLocks noEditPoints="1"/>
          </p:cNvSpPr>
          <p:nvPr/>
        </p:nvSpPr>
        <p:spPr bwMode="auto">
          <a:xfrm>
            <a:off x="4612886" y="2729257"/>
            <a:ext cx="163411" cy="163411"/>
          </a:xfrm>
          <a:custGeom>
            <a:avLst/>
            <a:gdLst>
              <a:gd name="T0" fmla="*/ 92739 w 55"/>
              <a:gd name="T1" fmla="*/ 188912 h 55"/>
              <a:gd name="T2" fmla="*/ 0 w 55"/>
              <a:gd name="T3" fmla="*/ 92739 h 55"/>
              <a:gd name="T4" fmla="*/ 92739 w 55"/>
              <a:gd name="T5" fmla="*/ 0 h 55"/>
              <a:gd name="T6" fmla="*/ 188912 w 55"/>
              <a:gd name="T7" fmla="*/ 92739 h 55"/>
              <a:gd name="T8" fmla="*/ 92739 w 55"/>
              <a:gd name="T9" fmla="*/ 188912 h 55"/>
              <a:gd name="T10" fmla="*/ 154564 w 55"/>
              <a:gd name="T11" fmla="*/ 68695 h 55"/>
              <a:gd name="T12" fmla="*/ 144260 w 55"/>
              <a:gd name="T13" fmla="*/ 58391 h 55"/>
              <a:gd name="T14" fmla="*/ 137391 w 55"/>
              <a:gd name="T15" fmla="*/ 54956 h 55"/>
              <a:gd name="T16" fmla="*/ 130521 w 55"/>
              <a:gd name="T17" fmla="*/ 58391 h 55"/>
              <a:gd name="T18" fmla="*/ 82434 w 55"/>
              <a:gd name="T19" fmla="*/ 106478 h 55"/>
              <a:gd name="T20" fmla="*/ 54956 w 55"/>
              <a:gd name="T21" fmla="*/ 79000 h 55"/>
              <a:gd name="T22" fmla="*/ 48087 w 55"/>
              <a:gd name="T23" fmla="*/ 75565 h 55"/>
              <a:gd name="T24" fmla="*/ 44652 w 55"/>
              <a:gd name="T25" fmla="*/ 79000 h 55"/>
              <a:gd name="T26" fmla="*/ 30913 w 55"/>
              <a:gd name="T27" fmla="*/ 89304 h 55"/>
              <a:gd name="T28" fmla="*/ 30913 w 55"/>
              <a:gd name="T29" fmla="*/ 96173 h 55"/>
              <a:gd name="T30" fmla="*/ 30913 w 55"/>
              <a:gd name="T31" fmla="*/ 103043 h 55"/>
              <a:gd name="T32" fmla="*/ 75565 w 55"/>
              <a:gd name="T33" fmla="*/ 147695 h 55"/>
              <a:gd name="T34" fmla="*/ 82434 w 55"/>
              <a:gd name="T35" fmla="*/ 147695 h 55"/>
              <a:gd name="T36" fmla="*/ 89304 w 55"/>
              <a:gd name="T37" fmla="*/ 147695 h 55"/>
              <a:gd name="T38" fmla="*/ 154564 w 55"/>
              <a:gd name="T39" fmla="*/ 79000 h 55"/>
              <a:gd name="T40" fmla="*/ 157999 w 55"/>
              <a:gd name="T41" fmla="*/ 75565 h 55"/>
              <a:gd name="T42" fmla="*/ 154564 w 55"/>
              <a:gd name="T43" fmla="*/ 68695 h 5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8AC81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163D57"/>
              </a:solidFill>
              <a:effectLst/>
              <a:uLnTx/>
              <a:uFillTx/>
              <a:cs typeface="Segoe UI Light" panose="020B0502040204020203" pitchFamily="34" charset="0"/>
            </a:endParaRPr>
          </a:p>
        </p:txBody>
      </p:sp>
      <p:sp>
        <p:nvSpPr>
          <p:cNvPr id="19" name="Freeform 45">
            <a:extLst>
              <a:ext uri="{FF2B5EF4-FFF2-40B4-BE49-F238E27FC236}">
                <a16:creationId xmlns:a16="http://schemas.microsoft.com/office/drawing/2014/main" id="{A5CA07FE-0347-86C3-716F-D07B644F00B1}"/>
              </a:ext>
            </a:extLst>
          </p:cNvPr>
          <p:cNvSpPr>
            <a:spLocks noEditPoints="1"/>
          </p:cNvSpPr>
          <p:nvPr/>
        </p:nvSpPr>
        <p:spPr bwMode="auto">
          <a:xfrm>
            <a:off x="4606090" y="3043065"/>
            <a:ext cx="163411" cy="163411"/>
          </a:xfrm>
          <a:custGeom>
            <a:avLst/>
            <a:gdLst>
              <a:gd name="T0" fmla="*/ 92739 w 55"/>
              <a:gd name="T1" fmla="*/ 188912 h 55"/>
              <a:gd name="T2" fmla="*/ 0 w 55"/>
              <a:gd name="T3" fmla="*/ 92739 h 55"/>
              <a:gd name="T4" fmla="*/ 92739 w 55"/>
              <a:gd name="T5" fmla="*/ 0 h 55"/>
              <a:gd name="T6" fmla="*/ 188912 w 55"/>
              <a:gd name="T7" fmla="*/ 92739 h 55"/>
              <a:gd name="T8" fmla="*/ 92739 w 55"/>
              <a:gd name="T9" fmla="*/ 188912 h 55"/>
              <a:gd name="T10" fmla="*/ 154564 w 55"/>
              <a:gd name="T11" fmla="*/ 68695 h 55"/>
              <a:gd name="T12" fmla="*/ 144260 w 55"/>
              <a:gd name="T13" fmla="*/ 58391 h 55"/>
              <a:gd name="T14" fmla="*/ 137391 w 55"/>
              <a:gd name="T15" fmla="*/ 54956 h 55"/>
              <a:gd name="T16" fmla="*/ 130521 w 55"/>
              <a:gd name="T17" fmla="*/ 58391 h 55"/>
              <a:gd name="T18" fmla="*/ 82434 w 55"/>
              <a:gd name="T19" fmla="*/ 106478 h 55"/>
              <a:gd name="T20" fmla="*/ 54956 w 55"/>
              <a:gd name="T21" fmla="*/ 79000 h 55"/>
              <a:gd name="T22" fmla="*/ 48087 w 55"/>
              <a:gd name="T23" fmla="*/ 75565 h 55"/>
              <a:gd name="T24" fmla="*/ 44652 w 55"/>
              <a:gd name="T25" fmla="*/ 79000 h 55"/>
              <a:gd name="T26" fmla="*/ 30913 w 55"/>
              <a:gd name="T27" fmla="*/ 89304 h 55"/>
              <a:gd name="T28" fmla="*/ 30913 w 55"/>
              <a:gd name="T29" fmla="*/ 96173 h 55"/>
              <a:gd name="T30" fmla="*/ 30913 w 55"/>
              <a:gd name="T31" fmla="*/ 103043 h 55"/>
              <a:gd name="T32" fmla="*/ 75565 w 55"/>
              <a:gd name="T33" fmla="*/ 147695 h 55"/>
              <a:gd name="T34" fmla="*/ 82434 w 55"/>
              <a:gd name="T35" fmla="*/ 147695 h 55"/>
              <a:gd name="T36" fmla="*/ 89304 w 55"/>
              <a:gd name="T37" fmla="*/ 147695 h 55"/>
              <a:gd name="T38" fmla="*/ 154564 w 55"/>
              <a:gd name="T39" fmla="*/ 79000 h 55"/>
              <a:gd name="T40" fmla="*/ 157999 w 55"/>
              <a:gd name="T41" fmla="*/ 75565 h 55"/>
              <a:gd name="T42" fmla="*/ 154564 w 55"/>
              <a:gd name="T43" fmla="*/ 68695 h 5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8AC81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163D57"/>
              </a:solidFill>
              <a:effectLst/>
              <a:uLnTx/>
              <a:uFillTx/>
              <a:cs typeface="Segoe UI Light" panose="020B0502040204020203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872FD0-F047-F2E6-E6CF-E879A42CAC3C}"/>
              </a:ext>
            </a:extLst>
          </p:cNvPr>
          <p:cNvSpPr txBox="1">
            <a:spLocks/>
          </p:cNvSpPr>
          <p:nvPr/>
        </p:nvSpPr>
        <p:spPr>
          <a:xfrm>
            <a:off x="11055618" y="6462569"/>
            <a:ext cx="374381" cy="270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dirty="0">
                <a:solidFill>
                  <a:schemeClr val="bg1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953334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049CD34-16A0-A4F1-D939-9E033B45F1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406570-2699-D6AA-A260-AC95192A5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7293" y="6453518"/>
            <a:ext cx="374944" cy="26963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8232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069254-5189-5FCA-9A24-F0427BBBDE8A}"/>
              </a:ext>
            </a:extLst>
          </p:cNvPr>
          <p:cNvSpPr txBox="1">
            <a:spLocks/>
          </p:cNvSpPr>
          <p:nvPr/>
        </p:nvSpPr>
        <p:spPr>
          <a:xfrm>
            <a:off x="11055618" y="6462569"/>
            <a:ext cx="374381" cy="270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>
                <a:solidFill>
                  <a:schemeClr val="bg1"/>
                </a:solidFill>
              </a:rPr>
              <a:t>15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57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A group of young girls looking at a tablet&#10;&#10;Description automatically generated">
            <a:extLst>
              <a:ext uri="{FF2B5EF4-FFF2-40B4-BE49-F238E27FC236}">
                <a16:creationId xmlns:a16="http://schemas.microsoft.com/office/drawing/2014/main" id="{4427C5FA-6A81-60E2-A01C-4EEF1576697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9" r="21939"/>
          <a:stretch>
            <a:fillRect/>
          </a:stretch>
        </p:blipFill>
        <p:spPr/>
      </p:pic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98D05E4C-52C3-0B80-570F-9646D56FD55C}"/>
              </a:ext>
            </a:extLst>
          </p:cNvPr>
          <p:cNvSpPr txBox="1">
            <a:spLocks/>
          </p:cNvSpPr>
          <p:nvPr/>
        </p:nvSpPr>
        <p:spPr>
          <a:xfrm>
            <a:off x="6419739" y="0"/>
            <a:ext cx="5772261" cy="6858001"/>
          </a:xfrm>
          <a:custGeom>
            <a:avLst/>
            <a:gdLst>
              <a:gd name="connsiteX0" fmla="*/ 3040754 w 5772261"/>
              <a:gd name="connsiteY0" fmla="*/ 0 h 6858001"/>
              <a:gd name="connsiteX1" fmla="*/ 5772261 w 5772261"/>
              <a:gd name="connsiteY1" fmla="*/ 0 h 6858001"/>
              <a:gd name="connsiteX2" fmla="*/ 5772261 w 5772261"/>
              <a:gd name="connsiteY2" fmla="*/ 6858001 h 6858001"/>
              <a:gd name="connsiteX3" fmla="*/ 1761981 w 5772261"/>
              <a:gd name="connsiteY3" fmla="*/ 6858001 h 6858001"/>
              <a:gd name="connsiteX4" fmla="*/ 1682948 w 5772261"/>
              <a:gd name="connsiteY4" fmla="*/ 6759272 h 6858001"/>
              <a:gd name="connsiteX5" fmla="*/ 1543813 w 5772261"/>
              <a:gd name="connsiteY5" fmla="*/ 6544126 h 6858001"/>
              <a:gd name="connsiteX6" fmla="*/ 335720 w 5772261"/>
              <a:gd name="connsiteY6" fmla="*/ 4451648 h 6858001"/>
              <a:gd name="connsiteX7" fmla="*/ 1251780 w 5772261"/>
              <a:gd name="connsiteY7" fmla="*/ 1032865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72261" h="6858001">
                <a:moveTo>
                  <a:pt x="3040754" y="0"/>
                </a:moveTo>
                <a:lnTo>
                  <a:pt x="5772261" y="0"/>
                </a:lnTo>
                <a:lnTo>
                  <a:pt x="5772261" y="6858001"/>
                </a:lnTo>
                <a:lnTo>
                  <a:pt x="1761981" y="6858001"/>
                </a:lnTo>
                <a:lnTo>
                  <a:pt x="1682948" y="6759272"/>
                </a:lnTo>
                <a:cubicBezTo>
                  <a:pt x="1633481" y="6690681"/>
                  <a:pt x="1587007" y="6618940"/>
                  <a:pt x="1543813" y="6544126"/>
                </a:cubicBezTo>
                <a:lnTo>
                  <a:pt x="335720" y="4451648"/>
                </a:lnTo>
                <a:cubicBezTo>
                  <a:pt x="-355388" y="3254614"/>
                  <a:pt x="54746" y="1723973"/>
                  <a:pt x="1251780" y="1032865"/>
                </a:cubicBezTo>
                <a:close/>
              </a:path>
            </a:pathLst>
          </a:custGeom>
          <a:solidFill>
            <a:srgbClr val="8AC819">
              <a:alpha val="62000"/>
            </a:srgb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8AC819"/>
              </a:solidFill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92D2BBD-8751-1243-FD60-66F76CAA0F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6150" y="627233"/>
            <a:ext cx="3101860" cy="657201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6FE1913-B14F-C3E2-8BE9-CB2F1E694C85}"/>
              </a:ext>
            </a:extLst>
          </p:cNvPr>
          <p:cNvSpPr/>
          <p:nvPr/>
        </p:nvSpPr>
        <p:spPr>
          <a:xfrm>
            <a:off x="746150" y="1492301"/>
            <a:ext cx="6473952" cy="1019150"/>
          </a:xfrm>
          <a:prstGeom prst="roundRect">
            <a:avLst>
              <a:gd name="adj" fmla="val 5722"/>
            </a:avLst>
          </a:prstGeom>
          <a:solidFill>
            <a:schemeClr val="bg1"/>
          </a:solidFill>
          <a:ln>
            <a:noFill/>
          </a:ln>
          <a:effectLst>
            <a:outerShdw blurRad="508000" dist="3302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3F6D154-7A5E-193C-5998-70444A046D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6870" y="1669693"/>
            <a:ext cx="5641479" cy="841758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 "/>
                <a:ea typeface="Roboto Medium" panose="02000000000000000000" pitchFamily="2" charset="0"/>
                <a:cs typeface="Segoe UI" panose="020B0502040204020203" pitchFamily="34" charset="0"/>
              </a:rPr>
              <a:t>LP+ OASIS is a secure, scalable, cloud-based full-service survey, data collection and analysis tool. </a:t>
            </a:r>
          </a:p>
          <a:p>
            <a:pPr>
              <a:lnSpc>
                <a:spcPct val="160000"/>
              </a:lnSpc>
            </a:pPr>
            <a:endParaRPr lang="en-US" sz="1400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92A4CAC-0C30-B21E-CDAB-4FF5A6B3F132}"/>
              </a:ext>
            </a:extLst>
          </p:cNvPr>
          <p:cNvSpPr/>
          <p:nvPr/>
        </p:nvSpPr>
        <p:spPr>
          <a:xfrm>
            <a:off x="746150" y="2596800"/>
            <a:ext cx="6473952" cy="1019150"/>
          </a:xfrm>
          <a:prstGeom prst="roundRect">
            <a:avLst>
              <a:gd name="adj" fmla="val 5722"/>
            </a:avLst>
          </a:prstGeom>
          <a:solidFill>
            <a:schemeClr val="bg1"/>
          </a:solidFill>
          <a:ln>
            <a:noFill/>
          </a:ln>
          <a:effectLst>
            <a:outerShdw blurRad="508000" dist="3302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A863DAC7-BB2D-FD9C-0288-BC1C5109C2CA}"/>
              </a:ext>
            </a:extLst>
          </p:cNvPr>
          <p:cNvSpPr txBox="1">
            <a:spLocks/>
          </p:cNvSpPr>
          <p:nvPr/>
        </p:nvSpPr>
        <p:spPr>
          <a:xfrm>
            <a:off x="906869" y="2660908"/>
            <a:ext cx="5641479" cy="837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 "/>
                <a:ea typeface="Roboto Medium" panose="02000000000000000000" pitchFamily="2" charset="0"/>
                <a:cs typeface="Segoe UI" panose="020B0502040204020203" pitchFamily="34" charset="0"/>
              </a:rPr>
              <a:t>It offers the ability to use any number of frameworks to collect data for either gap analysis or maturity measurement models. </a:t>
            </a:r>
          </a:p>
          <a:p>
            <a:pPr>
              <a:lnSpc>
                <a:spcPct val="160000"/>
              </a:lnSpc>
            </a:pPr>
            <a:endParaRPr lang="en-US" sz="1400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06FAE12-D0FD-E17C-CAFE-4AC1259F31CF}"/>
              </a:ext>
            </a:extLst>
          </p:cNvPr>
          <p:cNvSpPr/>
          <p:nvPr/>
        </p:nvSpPr>
        <p:spPr>
          <a:xfrm>
            <a:off x="799932" y="3699977"/>
            <a:ext cx="6473952" cy="1318256"/>
          </a:xfrm>
          <a:prstGeom prst="roundRect">
            <a:avLst>
              <a:gd name="adj" fmla="val 5722"/>
            </a:avLst>
          </a:prstGeom>
          <a:solidFill>
            <a:schemeClr val="bg1"/>
          </a:solidFill>
          <a:ln>
            <a:noFill/>
          </a:ln>
          <a:effectLst>
            <a:outerShdw blurRad="508000" dist="3302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FA11995C-7016-52CD-F513-750310C19E3B}"/>
              </a:ext>
            </a:extLst>
          </p:cNvPr>
          <p:cNvSpPr txBox="1">
            <a:spLocks/>
          </p:cNvSpPr>
          <p:nvPr/>
        </p:nvSpPr>
        <p:spPr>
          <a:xfrm>
            <a:off x="906868" y="3789080"/>
            <a:ext cx="6313234" cy="11554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 "/>
                <a:ea typeface="Roboto Medium" panose="02000000000000000000" pitchFamily="2" charset="0"/>
                <a:cs typeface="Segoe UI" panose="020B0502040204020203" pitchFamily="34" charset="0"/>
              </a:rPr>
              <a:t>Each respondent is given a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 "/>
                <a:ea typeface="Roboto Medium" panose="02000000000000000000" pitchFamily="2" charset="0"/>
                <a:cs typeface="Segoe UI" panose="020B0502040204020203" pitchFamily="34" charset="0"/>
              </a:rPr>
              <a:t>personalised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 "/>
                <a:ea typeface="Roboto Medium" panose="02000000000000000000" pitchFamily="2" charset="0"/>
                <a:cs typeface="Segoe UI" panose="020B0502040204020203" pitchFamily="34" charset="0"/>
              </a:rPr>
              <a:t> reflection of their responses creating an 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 "/>
                <a:ea typeface="Roboto Medium" panose="02000000000000000000" pitchFamily="2" charset="0"/>
                <a:cs typeface="Segoe UI" panose="020B0502040204020203" pitchFamily="34" charset="0"/>
              </a:rPr>
              <a:t>individualised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 "/>
                <a:ea typeface="Roboto Medium" panose="02000000000000000000" pitchFamily="2" charset="0"/>
                <a:cs typeface="Segoe UI" panose="020B0502040204020203" pitchFamily="34" charset="0"/>
              </a:rPr>
              <a:t> development plan. These can be linked to relevant external resources. </a:t>
            </a:r>
          </a:p>
          <a:p>
            <a:pPr>
              <a:lnSpc>
                <a:spcPct val="160000"/>
              </a:lnSpc>
            </a:pPr>
            <a:endParaRPr lang="en-US" sz="1400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1589FC6-1BD1-4715-2E7F-ED82DB9902B4}"/>
              </a:ext>
            </a:extLst>
          </p:cNvPr>
          <p:cNvSpPr/>
          <p:nvPr/>
        </p:nvSpPr>
        <p:spPr>
          <a:xfrm>
            <a:off x="799932" y="5110595"/>
            <a:ext cx="6473952" cy="1318257"/>
          </a:xfrm>
          <a:prstGeom prst="roundRect">
            <a:avLst>
              <a:gd name="adj" fmla="val 5722"/>
            </a:avLst>
          </a:prstGeom>
          <a:solidFill>
            <a:schemeClr val="bg1"/>
          </a:solidFill>
          <a:ln>
            <a:noFill/>
          </a:ln>
          <a:effectLst>
            <a:outerShdw blurRad="508000" dist="3302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D0B695BC-A2BD-C4D4-932B-CBFABFC06DDE}"/>
              </a:ext>
            </a:extLst>
          </p:cNvPr>
          <p:cNvSpPr txBox="1">
            <a:spLocks/>
          </p:cNvSpPr>
          <p:nvPr/>
        </p:nvSpPr>
        <p:spPr>
          <a:xfrm>
            <a:off x="906869" y="5199699"/>
            <a:ext cx="6159614" cy="1318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 "/>
                <a:ea typeface="Roboto Medium" panose="02000000000000000000" pitchFamily="2" charset="0"/>
                <a:cs typeface="Segoe UI" panose="020B0502040204020203" pitchFamily="34" charset="0"/>
              </a:rPr>
              <a:t>The analysis from the survey identify gaps for intervention or development required for better outcomes. These are presented in an AI-driven interactive dashboard as well as an insights report, offering priorities and comparators. </a:t>
            </a:r>
          </a:p>
          <a:p>
            <a:pPr>
              <a:lnSpc>
                <a:spcPct val="160000"/>
              </a:lnSpc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77641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>
            <a:extLst>
              <a:ext uri="{FF2B5EF4-FFF2-40B4-BE49-F238E27FC236}">
                <a16:creationId xmlns:a16="http://schemas.microsoft.com/office/drawing/2014/main" id="{7AF0C13A-3583-94DF-2F58-2375599F43E7}"/>
              </a:ext>
            </a:extLst>
          </p:cNvPr>
          <p:cNvSpPr/>
          <p:nvPr/>
        </p:nvSpPr>
        <p:spPr>
          <a:xfrm>
            <a:off x="-5496" y="-14961"/>
            <a:ext cx="12197496" cy="1163599"/>
          </a:xfrm>
          <a:prstGeom prst="rect">
            <a:avLst/>
          </a:prstGeom>
          <a:solidFill>
            <a:srgbClr val="163D5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D05A23B-D605-2047-3CAF-BD4171A8CFFE}"/>
              </a:ext>
            </a:extLst>
          </p:cNvPr>
          <p:cNvSpPr/>
          <p:nvPr/>
        </p:nvSpPr>
        <p:spPr>
          <a:xfrm>
            <a:off x="6086343" y="4031577"/>
            <a:ext cx="1751978" cy="2547396"/>
          </a:xfrm>
          <a:prstGeom prst="roundRect">
            <a:avLst>
              <a:gd name="adj" fmla="val 2418"/>
            </a:avLst>
          </a:prstGeom>
          <a:solidFill>
            <a:srgbClr val="163D57"/>
          </a:solidFill>
          <a:ln>
            <a:solidFill>
              <a:srgbClr val="163D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FC3B8C-1A08-F7C1-CF2E-C331B058D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8070" y="4128108"/>
            <a:ext cx="1488523" cy="16991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434C8AD-E7C0-2AC8-1076-83C8F405461B}"/>
              </a:ext>
            </a:extLst>
          </p:cNvPr>
          <p:cNvSpPr txBox="1"/>
          <p:nvPr/>
        </p:nvSpPr>
        <p:spPr>
          <a:xfrm>
            <a:off x="6028114" y="5853067"/>
            <a:ext cx="1870680" cy="734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  "/>
                <a:ea typeface="黑体"/>
              </a:rPr>
              <a:t>AI Driven Dashboards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latin typeface="Lato  "/>
                <a:ea typeface="黑体"/>
              </a:rPr>
              <a:t>interactive and customised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  "/>
              <a:ea typeface="黑体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283A243-2992-04F8-0C14-BED07737FE4D}"/>
              </a:ext>
            </a:extLst>
          </p:cNvPr>
          <p:cNvSpPr/>
          <p:nvPr/>
        </p:nvSpPr>
        <p:spPr>
          <a:xfrm>
            <a:off x="6057795" y="1466095"/>
            <a:ext cx="1761171" cy="2339995"/>
          </a:xfrm>
          <a:prstGeom prst="roundRect">
            <a:avLst>
              <a:gd name="adj" fmla="val 2418"/>
            </a:avLst>
          </a:prstGeom>
          <a:solidFill>
            <a:srgbClr val="163D57"/>
          </a:solidFill>
          <a:ln>
            <a:solidFill>
              <a:srgbClr val="163D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2" name="Image 3">
            <a:extLst>
              <a:ext uri="{FF2B5EF4-FFF2-40B4-BE49-F238E27FC236}">
                <a16:creationId xmlns:a16="http://schemas.microsoft.com/office/drawing/2014/main" id="{8CF40BBD-D7F5-EE1B-D800-D3C2A1E798E1}"/>
              </a:ext>
            </a:extLst>
          </p:cNvPr>
          <p:cNvPicPr>
            <a:picLocks/>
          </p:cNvPicPr>
          <p:nvPr/>
        </p:nvPicPr>
        <p:blipFill rotWithShape="1">
          <a:blip r:embed="rId3" cstate="print"/>
          <a:srcRect t="8053" r="19106" b="4918"/>
          <a:stretch/>
        </p:blipFill>
        <p:spPr>
          <a:xfrm>
            <a:off x="6218070" y="1553333"/>
            <a:ext cx="1457531" cy="15680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2CC111F-DC50-B2B4-BED6-D8DE9B021B30}"/>
              </a:ext>
            </a:extLst>
          </p:cNvPr>
          <p:cNvSpPr txBox="1"/>
          <p:nvPr/>
        </p:nvSpPr>
        <p:spPr>
          <a:xfrm>
            <a:off x="5954650" y="3086049"/>
            <a:ext cx="1959322" cy="734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  "/>
                <a:ea typeface="黑体"/>
              </a:rPr>
              <a:t>Survey on any device on or offline. Distribute  on Social Media.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5783E43-C550-62C4-03C2-A1E2C0207CDA}"/>
              </a:ext>
            </a:extLst>
          </p:cNvPr>
          <p:cNvSpPr/>
          <p:nvPr/>
        </p:nvSpPr>
        <p:spPr>
          <a:xfrm>
            <a:off x="571086" y="4028179"/>
            <a:ext cx="1965644" cy="2547396"/>
          </a:xfrm>
          <a:prstGeom prst="roundRect">
            <a:avLst>
              <a:gd name="adj" fmla="val 2418"/>
            </a:avLst>
          </a:prstGeom>
          <a:solidFill>
            <a:srgbClr val="163D57"/>
          </a:solidFill>
          <a:ln>
            <a:solidFill>
              <a:srgbClr val="163D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5" name="Picture 14" descr="A cover of a book&#10;&#10;Description automatically generated">
            <a:extLst>
              <a:ext uri="{FF2B5EF4-FFF2-40B4-BE49-F238E27FC236}">
                <a16:creationId xmlns:a16="http://schemas.microsoft.com/office/drawing/2014/main" id="{9DA034E3-712B-D711-618D-44934D64EB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94" y="4128108"/>
            <a:ext cx="1304086" cy="1846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1460FA8-59E5-FA5B-0AA5-E30821D76569}"/>
              </a:ext>
            </a:extLst>
          </p:cNvPr>
          <p:cNvSpPr txBox="1"/>
          <p:nvPr/>
        </p:nvSpPr>
        <p:spPr>
          <a:xfrm>
            <a:off x="488000" y="5991131"/>
            <a:ext cx="2114537" cy="512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  "/>
                <a:ea typeface="黑体"/>
              </a:rPr>
              <a:t>Insight Report including comparisons and priorities 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0A0942-E197-B19E-0780-5E55C0DFB2D1}"/>
              </a:ext>
            </a:extLst>
          </p:cNvPr>
          <p:cNvSpPr/>
          <p:nvPr/>
        </p:nvSpPr>
        <p:spPr>
          <a:xfrm>
            <a:off x="3345661" y="3058801"/>
            <a:ext cx="1816424" cy="1816424"/>
          </a:xfrm>
          <a:prstGeom prst="ellipse">
            <a:avLst/>
          </a:prstGeom>
          <a:solidFill>
            <a:srgbClr val="163D57"/>
          </a:solidFill>
          <a:ln>
            <a:solidFill>
              <a:srgbClr val="163D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8E0346A-44AC-6C0A-B615-1BA40CC1CE56}"/>
              </a:ext>
            </a:extLst>
          </p:cNvPr>
          <p:cNvSpPr/>
          <p:nvPr/>
        </p:nvSpPr>
        <p:spPr>
          <a:xfrm>
            <a:off x="3481013" y="3203985"/>
            <a:ext cx="1545719" cy="154571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159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900DF7D1-4CDB-A332-4564-C5A2F9D66D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72834" y="3665092"/>
            <a:ext cx="1363663" cy="28892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928AF9C5-D5E4-B057-7F7E-020BF2FB5813}"/>
              </a:ext>
            </a:extLst>
          </p:cNvPr>
          <p:cNvSpPr txBox="1"/>
          <p:nvPr/>
        </p:nvSpPr>
        <p:spPr>
          <a:xfrm>
            <a:off x="3449501" y="3927369"/>
            <a:ext cx="162999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1400" b="0" i="0" dirty="0">
                <a:solidFill>
                  <a:schemeClr val="tx2">
                    <a:lumMod val="75000"/>
                  </a:schemeClr>
                </a:solidFill>
                <a:effectLst/>
              </a:rPr>
              <a:t>Survey Questions Languages Glossaries</a:t>
            </a:r>
            <a:endParaRPr lang="en-ID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9F361433-C05B-42E2-82CE-13D922C8CFDB}"/>
              </a:ext>
            </a:extLst>
          </p:cNvPr>
          <p:cNvSpPr/>
          <p:nvPr/>
        </p:nvSpPr>
        <p:spPr>
          <a:xfrm>
            <a:off x="9203782" y="1412419"/>
            <a:ext cx="1681072" cy="2302387"/>
          </a:xfrm>
          <a:prstGeom prst="roundRect">
            <a:avLst>
              <a:gd name="adj" fmla="val 2418"/>
            </a:avLst>
          </a:prstGeom>
          <a:solidFill>
            <a:srgbClr val="163D57"/>
          </a:solidFill>
          <a:ln>
            <a:solidFill>
              <a:srgbClr val="163D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2BFE60C8-A7D0-723C-6D62-0070C17AD57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9155" b="2734"/>
          <a:stretch/>
        </p:blipFill>
        <p:spPr>
          <a:xfrm>
            <a:off x="9402941" y="1492464"/>
            <a:ext cx="1309785" cy="1648021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A1EB09A4-AB75-5023-495F-E3ECB2BB203D}"/>
              </a:ext>
            </a:extLst>
          </p:cNvPr>
          <p:cNvSpPr txBox="1"/>
          <p:nvPr/>
        </p:nvSpPr>
        <p:spPr>
          <a:xfrm>
            <a:off x="9068431" y="3150434"/>
            <a:ext cx="1967066" cy="512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  "/>
                <a:ea typeface="黑体"/>
              </a:rPr>
              <a:t>Personalised Reflection Analysis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4C9DB2C5-287F-D917-FF93-0BA054FC1802}"/>
              </a:ext>
            </a:extLst>
          </p:cNvPr>
          <p:cNvSpPr/>
          <p:nvPr/>
        </p:nvSpPr>
        <p:spPr>
          <a:xfrm>
            <a:off x="689419" y="1413957"/>
            <a:ext cx="1689207" cy="2340890"/>
          </a:xfrm>
          <a:prstGeom prst="roundRect">
            <a:avLst>
              <a:gd name="adj" fmla="val 2418"/>
            </a:avLst>
          </a:prstGeom>
          <a:solidFill>
            <a:srgbClr val="163D57"/>
          </a:solidFill>
          <a:ln>
            <a:solidFill>
              <a:srgbClr val="163D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827AB9F5-8EF1-6984-DFDB-0DEFBDC91E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4875" y="1527729"/>
            <a:ext cx="1009026" cy="14271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84E77D1E-86D1-2B5C-DF59-72C8D7578A2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942" r="7495" b="450"/>
          <a:stretch/>
        </p:blipFill>
        <p:spPr>
          <a:xfrm>
            <a:off x="1042517" y="1613514"/>
            <a:ext cx="1013318" cy="14336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524C9E3-E337-53D6-3E0F-58B6728441B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0376" y="1699575"/>
            <a:ext cx="1013318" cy="14336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C4E5E837-4292-6703-0898-E629B83D8977}"/>
              </a:ext>
            </a:extLst>
          </p:cNvPr>
          <p:cNvSpPr txBox="1"/>
          <p:nvPr/>
        </p:nvSpPr>
        <p:spPr>
          <a:xfrm>
            <a:off x="678834" y="3165706"/>
            <a:ext cx="1732870" cy="512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latin typeface="Lato  "/>
                <a:ea typeface="黑体"/>
              </a:rPr>
              <a:t>Maturity and System Analysis Frameworks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  "/>
              <a:ea typeface="黑体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335CDB71-A100-4978-80FF-2DCA53508C9D}"/>
              </a:ext>
            </a:extLst>
          </p:cNvPr>
          <p:cNvSpPr/>
          <p:nvPr/>
        </p:nvSpPr>
        <p:spPr>
          <a:xfrm>
            <a:off x="9147021" y="4687686"/>
            <a:ext cx="1816424" cy="1816424"/>
          </a:xfrm>
          <a:prstGeom prst="ellipse">
            <a:avLst/>
          </a:prstGeom>
          <a:solidFill>
            <a:srgbClr val="163D57"/>
          </a:solidFill>
          <a:ln>
            <a:solidFill>
              <a:srgbClr val="163D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CBA3F96C-D4D0-A8B8-AF28-105A7BC83E92}"/>
              </a:ext>
            </a:extLst>
          </p:cNvPr>
          <p:cNvSpPr/>
          <p:nvPr/>
        </p:nvSpPr>
        <p:spPr>
          <a:xfrm>
            <a:off x="9272213" y="4832870"/>
            <a:ext cx="1545719" cy="154571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159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8" name="Picture 5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22DC2E0-311C-6DE4-93FA-2174C90329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689" y="5267891"/>
            <a:ext cx="1436403" cy="320390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A2F193C9-A885-1394-66BB-B2083FE8E386}"/>
              </a:ext>
            </a:extLst>
          </p:cNvPr>
          <p:cNvSpPr txBox="1"/>
          <p:nvPr/>
        </p:nvSpPr>
        <p:spPr>
          <a:xfrm>
            <a:off x="9285299" y="5500593"/>
            <a:ext cx="154571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1400" b="0" i="0" dirty="0">
                <a:solidFill>
                  <a:schemeClr val="tx2">
                    <a:lumMod val="75000"/>
                  </a:schemeClr>
                </a:solidFill>
                <a:effectLst/>
              </a:rPr>
              <a:t>Courses, Resources, Certification</a:t>
            </a:r>
            <a:endParaRPr lang="en-ID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C667751-C3D8-E059-888A-7343BD8FD0A6}"/>
              </a:ext>
            </a:extLst>
          </p:cNvPr>
          <p:cNvSpPr/>
          <p:nvPr/>
        </p:nvSpPr>
        <p:spPr>
          <a:xfrm>
            <a:off x="8579124" y="1269719"/>
            <a:ext cx="2901675" cy="5466357"/>
          </a:xfrm>
          <a:prstGeom prst="rect">
            <a:avLst/>
          </a:prstGeom>
          <a:noFill/>
          <a:ln w="25400">
            <a:solidFill>
              <a:srgbClr val="163D57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6C9393E0-D1E7-721E-FB60-7D94FF63A62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64073" y="134193"/>
            <a:ext cx="2153623" cy="264610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7BDA19AB-3890-6F64-19A4-C08AD489C6EE}"/>
              </a:ext>
            </a:extLst>
          </p:cNvPr>
          <p:cNvSpPr txBox="1"/>
          <p:nvPr/>
        </p:nvSpPr>
        <p:spPr>
          <a:xfrm>
            <a:off x="100476" y="481347"/>
            <a:ext cx="10031225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8AC8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"/>
                <a:cs typeface="Segoe UI" panose="020B0502040204020203" pitchFamily="34" charset="0"/>
              </a:rPr>
              <a:t>LP+OASIS Ecosystem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8AC8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ato "/>
              <a:cs typeface="Segoe UI" panose="020B0502040204020203" pitchFamily="34" charset="0"/>
            </a:endParaRP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C2A2F078-FB25-2B56-2A36-9454467B55AE}"/>
              </a:ext>
            </a:extLst>
          </p:cNvPr>
          <p:cNvCxnSpPr>
            <a:cxnSpLocks/>
          </p:cNvCxnSpPr>
          <p:nvPr/>
        </p:nvCxnSpPr>
        <p:spPr>
          <a:xfrm>
            <a:off x="2614549" y="2858799"/>
            <a:ext cx="771782" cy="40584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3B53767-8A25-8165-CB4C-B875D1F25B6D}"/>
              </a:ext>
            </a:extLst>
          </p:cNvPr>
          <p:cNvCxnSpPr>
            <a:cxnSpLocks/>
          </p:cNvCxnSpPr>
          <p:nvPr/>
        </p:nvCxnSpPr>
        <p:spPr>
          <a:xfrm flipV="1">
            <a:off x="5158557" y="2798142"/>
            <a:ext cx="696393" cy="436566"/>
          </a:xfrm>
          <a:prstGeom prst="straightConnector1">
            <a:avLst/>
          </a:prstGeom>
          <a:ln w="25400">
            <a:solidFill>
              <a:srgbClr val="163D57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88200EBC-1A6F-E7C6-6194-7B595FE5555E}"/>
              </a:ext>
            </a:extLst>
          </p:cNvPr>
          <p:cNvCxnSpPr>
            <a:cxnSpLocks/>
          </p:cNvCxnSpPr>
          <p:nvPr/>
        </p:nvCxnSpPr>
        <p:spPr>
          <a:xfrm>
            <a:off x="5197288" y="4566948"/>
            <a:ext cx="672562" cy="365512"/>
          </a:xfrm>
          <a:prstGeom prst="straightConnector1">
            <a:avLst/>
          </a:prstGeom>
          <a:ln w="25400">
            <a:solidFill>
              <a:srgbClr val="163D57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F514E18E-C83E-F34E-3C2C-D62B06C84624}"/>
              </a:ext>
            </a:extLst>
          </p:cNvPr>
          <p:cNvCxnSpPr>
            <a:cxnSpLocks/>
          </p:cNvCxnSpPr>
          <p:nvPr/>
        </p:nvCxnSpPr>
        <p:spPr>
          <a:xfrm flipH="1">
            <a:off x="2719565" y="4568776"/>
            <a:ext cx="571138" cy="408090"/>
          </a:xfrm>
          <a:prstGeom prst="straightConnector1">
            <a:avLst/>
          </a:prstGeom>
          <a:ln w="25400">
            <a:solidFill>
              <a:srgbClr val="163D57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EABDB2B2-1A25-0421-8D88-3A8084E52714}"/>
              </a:ext>
            </a:extLst>
          </p:cNvPr>
          <p:cNvCxnSpPr>
            <a:cxnSpLocks/>
          </p:cNvCxnSpPr>
          <p:nvPr/>
        </p:nvCxnSpPr>
        <p:spPr>
          <a:xfrm>
            <a:off x="7991651" y="2711394"/>
            <a:ext cx="1039446" cy="0"/>
          </a:xfrm>
          <a:prstGeom prst="straightConnector1">
            <a:avLst/>
          </a:prstGeom>
          <a:ln w="25400">
            <a:solidFill>
              <a:srgbClr val="163D57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26441794-5221-4761-2D86-020B39B4B98F}"/>
              </a:ext>
            </a:extLst>
          </p:cNvPr>
          <p:cNvSpPr/>
          <p:nvPr/>
        </p:nvSpPr>
        <p:spPr>
          <a:xfrm>
            <a:off x="9147021" y="4037170"/>
            <a:ext cx="1816424" cy="358254"/>
          </a:xfrm>
          <a:prstGeom prst="roundRect">
            <a:avLst>
              <a:gd name="adj" fmla="val 50000"/>
            </a:avLst>
          </a:prstGeom>
          <a:solidFill>
            <a:srgbClr val="163D57"/>
          </a:solidFill>
          <a:ln>
            <a:solidFill>
              <a:srgbClr val="163D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3A8C349-8012-A278-1B4A-DEE350DD9337}"/>
              </a:ext>
            </a:extLst>
          </p:cNvPr>
          <p:cNvSpPr txBox="1"/>
          <p:nvPr/>
        </p:nvSpPr>
        <p:spPr>
          <a:xfrm>
            <a:off x="9156703" y="4063074"/>
            <a:ext cx="1785699" cy="291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  "/>
                <a:ea typeface="黑体"/>
              </a:rPr>
              <a:t>Targeted Intervention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9456D2EB-F95B-42A1-F2F2-1A261080F673}"/>
              </a:ext>
            </a:extLst>
          </p:cNvPr>
          <p:cNvCxnSpPr>
            <a:cxnSpLocks/>
            <a:stCxn id="43" idx="2"/>
            <a:endCxn id="89" idx="0"/>
          </p:cNvCxnSpPr>
          <p:nvPr/>
        </p:nvCxnSpPr>
        <p:spPr>
          <a:xfrm>
            <a:off x="10044318" y="3714806"/>
            <a:ext cx="5235" cy="348268"/>
          </a:xfrm>
          <a:prstGeom prst="straightConnector1">
            <a:avLst/>
          </a:prstGeom>
          <a:ln w="25400">
            <a:solidFill>
              <a:srgbClr val="163D57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15C2D917-717F-7C23-7BA9-8EBB9248EFDE}"/>
              </a:ext>
            </a:extLst>
          </p:cNvPr>
          <p:cNvCxnSpPr>
            <a:cxnSpLocks/>
            <a:stCxn id="88" idx="2"/>
            <a:endCxn id="59" idx="0"/>
          </p:cNvCxnSpPr>
          <p:nvPr/>
        </p:nvCxnSpPr>
        <p:spPr>
          <a:xfrm>
            <a:off x="10055233" y="4395424"/>
            <a:ext cx="0" cy="292262"/>
          </a:xfrm>
          <a:prstGeom prst="straightConnector1">
            <a:avLst/>
          </a:prstGeom>
          <a:ln w="25400">
            <a:solidFill>
              <a:srgbClr val="163D57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798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68E9A25A-DF1B-4789-82A5-1CBD2D43E72E}"/>
              </a:ext>
            </a:extLst>
          </p:cNvPr>
          <p:cNvSpPr txBox="1"/>
          <p:nvPr/>
        </p:nvSpPr>
        <p:spPr>
          <a:xfrm>
            <a:off x="182792" y="443442"/>
            <a:ext cx="6086887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63D57"/>
                </a:solidFill>
                <a:effectLst/>
                <a:uLnTx/>
                <a:uFillTx/>
                <a:latin typeface="Lato "/>
                <a:cs typeface="Segoe UI" panose="020B0502040204020203" pitchFamily="34" charset="0"/>
              </a:rPr>
              <a:t>Solution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8AC819"/>
                </a:solidFill>
                <a:effectLst/>
                <a:uLnTx/>
                <a:uFillTx/>
                <a:latin typeface="Lato "/>
                <a:cs typeface="Segoe UI" panose="020B0502040204020203" pitchFamily="34" charset="0"/>
              </a:rPr>
              <a:t>Outline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2730EBA8-9042-4476-8758-82EFFA750949}"/>
              </a:ext>
            </a:extLst>
          </p:cNvPr>
          <p:cNvGrpSpPr/>
          <p:nvPr/>
        </p:nvGrpSpPr>
        <p:grpSpPr>
          <a:xfrm>
            <a:off x="8985419" y="3821470"/>
            <a:ext cx="2633681" cy="2022339"/>
            <a:chOff x="8990938" y="3783981"/>
            <a:chExt cx="2633681" cy="2022339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7E1C6BEB-C014-4990-8EEB-110125236985}"/>
                </a:ext>
              </a:extLst>
            </p:cNvPr>
            <p:cNvSpPr/>
            <p:nvPr/>
          </p:nvSpPr>
          <p:spPr>
            <a:xfrm>
              <a:off x="8990938" y="3783981"/>
              <a:ext cx="2633681" cy="2022339"/>
            </a:xfrm>
            <a:prstGeom prst="roundRect">
              <a:avLst>
                <a:gd name="adj" fmla="val 2181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270000" dist="38100" dir="5400000" algn="t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5400" kern="0">
                <a:solidFill>
                  <a:prstClr val="black">
                    <a:lumMod val="65000"/>
                    <a:lumOff val="35000"/>
                  </a:prstClr>
                </a:solidFill>
                <a:latin typeface="Orbitron Black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E38CF87-83BA-488A-B78C-F58C20F15379}"/>
                </a:ext>
              </a:extLst>
            </p:cNvPr>
            <p:cNvSpPr/>
            <p:nvPr/>
          </p:nvSpPr>
          <p:spPr>
            <a:xfrm>
              <a:off x="9194697" y="4730938"/>
              <a:ext cx="2226164" cy="8415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"/>
                  <a:ea typeface="Roboto Medium" panose="02000000000000000000" pitchFamily="2" charset="0"/>
                  <a:cs typeface="Segoe UI" panose="020B0502040204020203" pitchFamily="34" charset="0"/>
                </a:rPr>
                <a:t>Ability to register respondents through a </a:t>
              </a:r>
              <a:r>
                <a:rPr lang="en-US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"/>
                  <a:ea typeface="Roboto Medium" panose="02000000000000000000" pitchFamily="2" charset="0"/>
                  <a:cs typeface="Segoe UI" panose="020B0502040204020203" pitchFamily="34" charset="0"/>
                </a:rPr>
                <a:t>customised</a:t>
              </a: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"/>
                  <a:ea typeface="Roboto Medium" panose="02000000000000000000" pitchFamily="2" charset="0"/>
                  <a:cs typeface="Segoe UI" panose="020B0502040204020203" pitchFamily="34" charset="0"/>
                </a:rPr>
                <a:t> portal. 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29B443B-7610-447D-AFA5-1B9CE59D6FC0}"/>
              </a:ext>
            </a:extLst>
          </p:cNvPr>
          <p:cNvGrpSpPr/>
          <p:nvPr/>
        </p:nvGrpSpPr>
        <p:grpSpPr>
          <a:xfrm>
            <a:off x="6152987" y="3821470"/>
            <a:ext cx="2633681" cy="2022339"/>
            <a:chOff x="6183086" y="3783981"/>
            <a:chExt cx="2633681" cy="2022339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051DACD6-A1B4-4CC6-91C3-34B5D733F90A}"/>
                </a:ext>
              </a:extLst>
            </p:cNvPr>
            <p:cNvSpPr/>
            <p:nvPr/>
          </p:nvSpPr>
          <p:spPr>
            <a:xfrm>
              <a:off x="6183086" y="3783981"/>
              <a:ext cx="2633681" cy="2022339"/>
            </a:xfrm>
            <a:prstGeom prst="roundRect">
              <a:avLst>
                <a:gd name="adj" fmla="val 2181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270000" dist="38100" dir="5400000" algn="t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5400" kern="0">
                <a:solidFill>
                  <a:prstClr val="black">
                    <a:lumMod val="65000"/>
                    <a:lumOff val="35000"/>
                  </a:prstClr>
                </a:solidFill>
                <a:latin typeface="Orbitron Black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201F00D-ECE0-4086-82CE-1DC07DC90C45}"/>
                </a:ext>
              </a:extLst>
            </p:cNvPr>
            <p:cNvSpPr/>
            <p:nvPr/>
          </p:nvSpPr>
          <p:spPr>
            <a:xfrm>
              <a:off x="6386845" y="4730938"/>
              <a:ext cx="2226164" cy="5829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"/>
                  <a:ea typeface="Roboto Medium" panose="02000000000000000000" pitchFamily="2" charset="0"/>
                  <a:cs typeface="Segoe UI" panose="020B0502040204020203" pitchFamily="34" charset="0"/>
                </a:rPr>
                <a:t>Data analysis and insights with interactive filters. 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110B67EC-374E-4177-9D48-64F2AFB51CC9}"/>
              </a:ext>
            </a:extLst>
          </p:cNvPr>
          <p:cNvGrpSpPr/>
          <p:nvPr/>
        </p:nvGrpSpPr>
        <p:grpSpPr>
          <a:xfrm>
            <a:off x="3320554" y="3821470"/>
            <a:ext cx="2633681" cy="2022339"/>
            <a:chOff x="3375234" y="3783981"/>
            <a:chExt cx="2633681" cy="2022339"/>
          </a:xfrm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5EDA6A34-2F02-46DE-8E84-6B10D6F9FDD7}"/>
                </a:ext>
              </a:extLst>
            </p:cNvPr>
            <p:cNvSpPr/>
            <p:nvPr/>
          </p:nvSpPr>
          <p:spPr>
            <a:xfrm>
              <a:off x="3375234" y="3783981"/>
              <a:ext cx="2633681" cy="2022339"/>
            </a:xfrm>
            <a:prstGeom prst="roundRect">
              <a:avLst>
                <a:gd name="adj" fmla="val 2181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270000" dist="38100" dir="5400000" algn="t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5400" kern="0">
                <a:solidFill>
                  <a:prstClr val="black">
                    <a:lumMod val="65000"/>
                    <a:lumOff val="35000"/>
                  </a:prstClr>
                </a:solidFill>
                <a:latin typeface="Orbitron Black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DEFD2982-D7F6-4B54-933D-569BD0889EA3}"/>
                </a:ext>
              </a:extLst>
            </p:cNvPr>
            <p:cNvSpPr/>
            <p:nvPr/>
          </p:nvSpPr>
          <p:spPr>
            <a:xfrm>
              <a:off x="3375235" y="4730938"/>
              <a:ext cx="2633680" cy="8415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"/>
                  <a:ea typeface="Roboto Medium" panose="02000000000000000000" pitchFamily="2" charset="0"/>
                  <a:cs typeface="Segoe UI" panose="020B0502040204020203" pitchFamily="34" charset="0"/>
                </a:rPr>
                <a:t>Reflection of survey responses with analysis and levelling up suggestions. 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095F1E06-CB2D-4B61-8584-DFD0AD568CAC}"/>
              </a:ext>
            </a:extLst>
          </p:cNvPr>
          <p:cNvGrpSpPr/>
          <p:nvPr/>
        </p:nvGrpSpPr>
        <p:grpSpPr>
          <a:xfrm>
            <a:off x="488121" y="3862595"/>
            <a:ext cx="2633681" cy="2022339"/>
            <a:chOff x="567381" y="3825106"/>
            <a:chExt cx="2633681" cy="2022339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BEE8CE8A-B69A-4588-8FDE-C715A968C5C0}"/>
                </a:ext>
              </a:extLst>
            </p:cNvPr>
            <p:cNvSpPr/>
            <p:nvPr/>
          </p:nvSpPr>
          <p:spPr>
            <a:xfrm>
              <a:off x="567381" y="3825106"/>
              <a:ext cx="2633681" cy="2022339"/>
            </a:xfrm>
            <a:prstGeom prst="roundRect">
              <a:avLst>
                <a:gd name="adj" fmla="val 2181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270000" dist="38100" dir="5400000" algn="t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5400" kern="0">
                <a:solidFill>
                  <a:prstClr val="black">
                    <a:lumMod val="65000"/>
                    <a:lumOff val="35000"/>
                  </a:prstClr>
                </a:solidFill>
                <a:latin typeface="Orbitron Black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B85B04B-9219-4806-9EB5-01B396E44C3F}"/>
                </a:ext>
              </a:extLst>
            </p:cNvPr>
            <p:cNvSpPr/>
            <p:nvPr/>
          </p:nvSpPr>
          <p:spPr>
            <a:xfrm>
              <a:off x="659495" y="4730938"/>
              <a:ext cx="2449454" cy="8415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"/>
                  <a:ea typeface="Roboto Medium" panose="02000000000000000000" pitchFamily="2" charset="0"/>
                  <a:cs typeface="Segoe UI" panose="020B0502040204020203" pitchFamily="34" charset="0"/>
                </a:rPr>
                <a:t>Personalised</a:t>
              </a: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"/>
                  <a:ea typeface="Roboto Medium" panose="02000000000000000000" pitchFamily="2" charset="0"/>
                  <a:cs typeface="Segoe UI" panose="020B0502040204020203" pitchFamily="34" charset="0"/>
                </a:rPr>
                <a:t> rubrics, allowing weighting and achievement levels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4E6822FF-C51F-44D8-85F6-D96547811F38}"/>
              </a:ext>
            </a:extLst>
          </p:cNvPr>
          <p:cNvGrpSpPr/>
          <p:nvPr/>
        </p:nvGrpSpPr>
        <p:grpSpPr>
          <a:xfrm>
            <a:off x="8985418" y="1542298"/>
            <a:ext cx="2633682" cy="2022339"/>
            <a:chOff x="8990937" y="1504809"/>
            <a:chExt cx="2633682" cy="2022339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7D112214-A23C-4BA3-BE41-0F9D08C30D9C}"/>
                </a:ext>
              </a:extLst>
            </p:cNvPr>
            <p:cNvSpPr/>
            <p:nvPr/>
          </p:nvSpPr>
          <p:spPr>
            <a:xfrm>
              <a:off x="8990937" y="1504809"/>
              <a:ext cx="2633681" cy="2022339"/>
            </a:xfrm>
            <a:prstGeom prst="roundRect">
              <a:avLst>
                <a:gd name="adj" fmla="val 2181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270000" dist="38100" dir="5400000" algn="t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5400" kern="0">
                <a:solidFill>
                  <a:prstClr val="black">
                    <a:lumMod val="65000"/>
                    <a:lumOff val="35000"/>
                  </a:prstClr>
                </a:solidFill>
                <a:latin typeface="Orbitron Black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D83FAC3-8B8E-409D-A0CF-75BF5390483D}"/>
                </a:ext>
              </a:extLst>
            </p:cNvPr>
            <p:cNvSpPr/>
            <p:nvPr/>
          </p:nvSpPr>
          <p:spPr>
            <a:xfrm>
              <a:off x="8990937" y="2450026"/>
              <a:ext cx="2633682" cy="8415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"/>
                  <a:ea typeface="Roboto Medium" panose="02000000000000000000" pitchFamily="2" charset="0"/>
                  <a:cs typeface="Segoe UI" panose="020B0502040204020203" pitchFamily="34" charset="0"/>
                </a:rPr>
                <a:t>Surveys offer a choice of multiple choice, Likert and open questions</a:t>
              </a: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29576792-E33B-4A1B-8A64-4C6B5D2F70DE}"/>
              </a:ext>
            </a:extLst>
          </p:cNvPr>
          <p:cNvGrpSpPr/>
          <p:nvPr/>
        </p:nvGrpSpPr>
        <p:grpSpPr>
          <a:xfrm>
            <a:off x="6177566" y="1542298"/>
            <a:ext cx="2633681" cy="2022339"/>
            <a:chOff x="6183085" y="1504809"/>
            <a:chExt cx="2633681" cy="2022339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579F141B-8E3C-4375-9EC4-F56FAA6AE243}"/>
                </a:ext>
              </a:extLst>
            </p:cNvPr>
            <p:cNvSpPr/>
            <p:nvPr/>
          </p:nvSpPr>
          <p:spPr>
            <a:xfrm>
              <a:off x="6183085" y="1504809"/>
              <a:ext cx="2633681" cy="2022339"/>
            </a:xfrm>
            <a:prstGeom prst="roundRect">
              <a:avLst>
                <a:gd name="adj" fmla="val 2181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270000" dist="38100" dir="5400000" algn="t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5400" kern="0">
                <a:solidFill>
                  <a:prstClr val="black">
                    <a:lumMod val="65000"/>
                    <a:lumOff val="35000"/>
                  </a:prstClr>
                </a:solidFill>
                <a:latin typeface="Orbitron Black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3A26935-2B40-41E7-B2E0-ADB2435DBE2B}"/>
                </a:ext>
              </a:extLst>
            </p:cNvPr>
            <p:cNvSpPr/>
            <p:nvPr/>
          </p:nvSpPr>
          <p:spPr>
            <a:xfrm>
              <a:off x="6275199" y="2450026"/>
              <a:ext cx="2449454" cy="5829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"/>
                  <a:ea typeface="Roboto Medium" panose="02000000000000000000" pitchFamily="2" charset="0"/>
                  <a:cs typeface="Segoe UI" panose="020B0502040204020203" pitchFamily="34" charset="0"/>
                </a:rPr>
                <a:t>Preselected or self-defined frameworks and questions. 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CA4875E9-F19F-4334-81E9-7651D68EEA41}"/>
              </a:ext>
            </a:extLst>
          </p:cNvPr>
          <p:cNvGrpSpPr/>
          <p:nvPr/>
        </p:nvGrpSpPr>
        <p:grpSpPr>
          <a:xfrm>
            <a:off x="3320554" y="1542298"/>
            <a:ext cx="2633681" cy="2022339"/>
            <a:chOff x="3375233" y="1504809"/>
            <a:chExt cx="2633681" cy="2022339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C42894ED-B57E-4136-A3C9-6EF8AB76645A}"/>
                </a:ext>
              </a:extLst>
            </p:cNvPr>
            <p:cNvSpPr/>
            <p:nvPr/>
          </p:nvSpPr>
          <p:spPr>
            <a:xfrm>
              <a:off x="3375233" y="1504809"/>
              <a:ext cx="2633681" cy="2022339"/>
            </a:xfrm>
            <a:prstGeom prst="roundRect">
              <a:avLst>
                <a:gd name="adj" fmla="val 2181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270000" dist="38100" dir="5400000" algn="t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5400" kern="0">
                <a:solidFill>
                  <a:prstClr val="black">
                    <a:lumMod val="65000"/>
                    <a:lumOff val="35000"/>
                  </a:prstClr>
                </a:solidFill>
                <a:latin typeface="Orbitron Black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DDC612E-CD83-4431-A732-FC4A952400D7}"/>
                </a:ext>
              </a:extLst>
            </p:cNvPr>
            <p:cNvSpPr/>
            <p:nvPr/>
          </p:nvSpPr>
          <p:spPr>
            <a:xfrm>
              <a:off x="3472085" y="2450026"/>
              <a:ext cx="2456554" cy="8415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"/>
                  <a:ea typeface="Roboto Medium" panose="02000000000000000000" pitchFamily="2" charset="0"/>
                  <a:cs typeface="Segoe UI" panose="020B0502040204020203" pitchFamily="34" charset="0"/>
                </a:rPr>
                <a:t>Branding options with choice of any language(s).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"/>
                  <a:ea typeface="Roboto Medium" panose="02000000000000000000" pitchFamily="2" charset="0"/>
                  <a:cs typeface="Segoe UI" panose="020B0502040204020203" pitchFamily="34" charset="0"/>
                </a:rPr>
                <a:t> service on-demand </a:t>
              </a: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EEA4D12-65A1-43AA-A6AD-0733D2C6164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r>
              <a:rPr lang="en-US" dirty="0"/>
              <a:t> </a:t>
            </a:r>
            <a:endParaRPr lang="en-PK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7820836-C0DA-03F3-B5CD-AAA1212D6642}"/>
              </a:ext>
            </a:extLst>
          </p:cNvPr>
          <p:cNvGrpSpPr/>
          <p:nvPr/>
        </p:nvGrpSpPr>
        <p:grpSpPr>
          <a:xfrm>
            <a:off x="497908" y="1542297"/>
            <a:ext cx="2633681" cy="2022339"/>
            <a:chOff x="567381" y="3825106"/>
            <a:chExt cx="2633681" cy="2022339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8B798D22-78E7-0A24-66F2-CFABCD192252}"/>
                </a:ext>
              </a:extLst>
            </p:cNvPr>
            <p:cNvSpPr/>
            <p:nvPr/>
          </p:nvSpPr>
          <p:spPr>
            <a:xfrm>
              <a:off x="567381" y="3825106"/>
              <a:ext cx="2633681" cy="2022339"/>
            </a:xfrm>
            <a:prstGeom prst="roundRect">
              <a:avLst>
                <a:gd name="adj" fmla="val 2181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270000" dist="38100" dir="5400000" algn="t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5400" kern="0">
                <a:solidFill>
                  <a:prstClr val="black">
                    <a:lumMod val="65000"/>
                    <a:lumOff val="35000"/>
                  </a:prstClr>
                </a:solidFill>
                <a:latin typeface="Orbitron Black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F81E60A-57CF-1081-DC14-F184323936E9}"/>
                </a:ext>
              </a:extLst>
            </p:cNvPr>
            <p:cNvSpPr/>
            <p:nvPr/>
          </p:nvSpPr>
          <p:spPr>
            <a:xfrm>
              <a:off x="659495" y="4730938"/>
              <a:ext cx="2449454" cy="11000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Lato "/>
                  <a:ea typeface="Roboto Medium" panose="02000000000000000000" pitchFamily="2" charset="0"/>
                  <a:cs typeface="Segoe UI" panose="020B0502040204020203" pitchFamily="34" charset="0"/>
                </a:rPr>
                <a:t>Full data sovereignty with GDPR compliant data collection and secure storage in the MS Azure cloud.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74CDE0A3-78FD-BC28-8125-616B3B9C3E1A}"/>
              </a:ext>
            </a:extLst>
          </p:cNvPr>
          <p:cNvSpPr/>
          <p:nvPr/>
        </p:nvSpPr>
        <p:spPr>
          <a:xfrm>
            <a:off x="576749" y="1835111"/>
            <a:ext cx="2449454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haroni" panose="02010803020104030203" pitchFamily="2" charset="-79"/>
                <a:ea typeface="Roboto Medium" panose="02000000000000000000" pitchFamily="2" charset="0"/>
                <a:cs typeface="Aharoni" panose="02010803020104030203" pitchFamily="2" charset="-79"/>
              </a:rPr>
              <a:t>Data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7955B7-C920-04F9-B034-5AD2448B84BF}"/>
              </a:ext>
            </a:extLst>
          </p:cNvPr>
          <p:cNvSpPr/>
          <p:nvPr/>
        </p:nvSpPr>
        <p:spPr>
          <a:xfrm>
            <a:off x="3408712" y="1835111"/>
            <a:ext cx="2449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haroni" panose="02010803020104030203" pitchFamily="2" charset="-79"/>
                <a:ea typeface="Roboto Medium" panose="02000000000000000000" pitchFamily="2" charset="0"/>
                <a:cs typeface="Aharoni" panose="02010803020104030203" pitchFamily="2" charset="-79"/>
              </a:rPr>
              <a:t>Survey tool presentation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317AFFB-0BCB-9A5F-EDAC-18E069B7E9C4}"/>
              </a:ext>
            </a:extLst>
          </p:cNvPr>
          <p:cNvSpPr/>
          <p:nvPr/>
        </p:nvSpPr>
        <p:spPr>
          <a:xfrm>
            <a:off x="6269679" y="1835111"/>
            <a:ext cx="24494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haroni" panose="02010803020104030203" pitchFamily="2" charset="-79"/>
                <a:ea typeface="Roboto Medium" panose="02000000000000000000" pitchFamily="2" charset="0"/>
                <a:cs typeface="Aharoni" panose="02010803020104030203" pitchFamily="2" charset="-79"/>
              </a:rPr>
              <a:t>Framework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9F32BD-4AFC-8084-8E69-C1064509EB01}"/>
              </a:ext>
            </a:extLst>
          </p:cNvPr>
          <p:cNvSpPr/>
          <p:nvPr/>
        </p:nvSpPr>
        <p:spPr>
          <a:xfrm>
            <a:off x="9246945" y="1840520"/>
            <a:ext cx="21683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haroni" panose="02010803020104030203" pitchFamily="2" charset="-79"/>
                <a:ea typeface="Roboto Medium" panose="02000000000000000000" pitchFamily="2" charset="0"/>
                <a:cs typeface="Aharoni" panose="02010803020104030203" pitchFamily="2" charset="-79"/>
              </a:rPr>
              <a:t>Surveys Questions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71CC426-CB10-9CD4-625D-CFAC5F7F1A27}"/>
              </a:ext>
            </a:extLst>
          </p:cNvPr>
          <p:cNvSpPr/>
          <p:nvPr/>
        </p:nvSpPr>
        <p:spPr>
          <a:xfrm>
            <a:off x="926511" y="4082509"/>
            <a:ext cx="18590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haroni" panose="02010803020104030203" pitchFamily="2" charset="-79"/>
                <a:ea typeface="Roboto Medium" panose="02000000000000000000" pitchFamily="2" charset="0"/>
                <a:cs typeface="Aharoni" panose="02010803020104030203" pitchFamily="2" charset="-79"/>
              </a:rPr>
              <a:t>Surveys Scoring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10ABAB1-3991-1146-5433-08B2C1E44325}"/>
              </a:ext>
            </a:extLst>
          </p:cNvPr>
          <p:cNvSpPr/>
          <p:nvPr/>
        </p:nvSpPr>
        <p:spPr>
          <a:xfrm>
            <a:off x="3408712" y="4082509"/>
            <a:ext cx="2449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haroni" panose="02010803020104030203" pitchFamily="2" charset="-79"/>
                <a:ea typeface="Roboto Medium" panose="02000000000000000000" pitchFamily="2" charset="0"/>
                <a:cs typeface="Aharoni" panose="02010803020104030203" pitchFamily="2" charset="-79"/>
              </a:rPr>
              <a:t>Personalised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haroni" panose="02010803020104030203" pitchFamily="2" charset="-79"/>
                <a:ea typeface="Roboto Medium" panose="02000000000000000000" pitchFamily="2" charset="0"/>
                <a:cs typeface="Aharoni" panose="02010803020104030203" pitchFamily="2" charset="-79"/>
              </a:rPr>
              <a:t> Reflection report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7578636-EF23-8CF1-4525-8FC96517F522}"/>
              </a:ext>
            </a:extLst>
          </p:cNvPr>
          <p:cNvSpPr/>
          <p:nvPr/>
        </p:nvSpPr>
        <p:spPr>
          <a:xfrm>
            <a:off x="6269679" y="4082509"/>
            <a:ext cx="2449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haroni" panose="02010803020104030203" pitchFamily="2" charset="-79"/>
                <a:ea typeface="Roboto Medium" panose="02000000000000000000" pitchFamily="2" charset="0"/>
                <a:cs typeface="Aharoni" panose="02010803020104030203" pitchFamily="2" charset="-79"/>
              </a:rPr>
              <a:t>Interactive Dashboard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75E3A4E-8B56-3F2A-76BB-4A0961242E8B}"/>
              </a:ext>
            </a:extLst>
          </p:cNvPr>
          <p:cNvSpPr/>
          <p:nvPr/>
        </p:nvSpPr>
        <p:spPr>
          <a:xfrm>
            <a:off x="9410447" y="4087918"/>
            <a:ext cx="20048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haroni" panose="02010803020104030203" pitchFamily="2" charset="-79"/>
                <a:ea typeface="Roboto Medium" panose="02000000000000000000" pitchFamily="2" charset="0"/>
                <a:cs typeface="Aharoni" panose="02010803020104030203" pitchFamily="2" charset="-79"/>
              </a:rPr>
              <a:t>Registration Portal</a:t>
            </a:r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220B722A-7BC5-5AEF-7A5C-2511C672FE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3847709"/>
            <a:ext cx="952500" cy="952500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9D176D51-DAA9-7FCA-FCDA-5A6F7DDCF1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6658" y="1479167"/>
            <a:ext cx="952500" cy="952500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1460D65B-1B37-75AA-3765-7C626C4B97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04955" y="1600966"/>
            <a:ext cx="952500" cy="952500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CD7E74BB-40F9-A69B-A8C1-59D39D040F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934197" y="3921264"/>
            <a:ext cx="952500" cy="952500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4830AA16-F6DF-C5E9-0A10-7F0F48E5F8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934197" y="1587684"/>
            <a:ext cx="952500" cy="952500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CF3933CE-C679-29C3-A33E-56CF0A21AF0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173024" y="3719617"/>
            <a:ext cx="952500" cy="952500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461558F2-BB97-1384-F3F9-CED3EAFA13C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096000" y="1528942"/>
            <a:ext cx="952500" cy="952500"/>
          </a:xfrm>
          <a:prstGeom prst="rect">
            <a:avLst/>
          </a:prstGeom>
        </p:spPr>
      </p:pic>
      <p:pic>
        <p:nvPicPr>
          <p:cNvPr id="62" name="Graphic 61">
            <a:extLst>
              <a:ext uri="{FF2B5EF4-FFF2-40B4-BE49-F238E27FC236}">
                <a16:creationId xmlns:a16="http://schemas.microsoft.com/office/drawing/2014/main" id="{62BA6957-39FA-5416-BF00-57C7569018C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97908" y="3848504"/>
            <a:ext cx="952500" cy="952500"/>
          </a:xfrm>
          <a:prstGeom prst="rect">
            <a:avLst/>
          </a:prstGeom>
        </p:spPr>
      </p:pic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8CF47645-3FB0-99BB-0FF0-9801B089D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7293" y="6453518"/>
            <a:ext cx="374944" cy="26963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17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8F270E6-2B50-C1EA-3783-CC7BD45ACF5E}"/>
              </a:ext>
            </a:extLst>
          </p:cNvPr>
          <p:cNvSpPr/>
          <p:nvPr/>
        </p:nvSpPr>
        <p:spPr>
          <a:xfrm>
            <a:off x="0" y="1513510"/>
            <a:ext cx="12192000" cy="4732138"/>
          </a:xfrm>
          <a:prstGeom prst="rect">
            <a:avLst/>
          </a:prstGeom>
          <a:solidFill>
            <a:srgbClr val="163D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rgbClr val="FFC000"/>
              </a:solidFill>
            </a:endParaRPr>
          </a:p>
        </p:txBody>
      </p:sp>
      <p:sp>
        <p:nvSpPr>
          <p:cNvPr id="193" name="Rectangle: Top Corners Rounded 192">
            <a:extLst>
              <a:ext uri="{FF2B5EF4-FFF2-40B4-BE49-F238E27FC236}">
                <a16:creationId xmlns:a16="http://schemas.microsoft.com/office/drawing/2014/main" id="{67DA6F2A-6FBB-1B3D-2CC3-F982AC96F8EC}"/>
              </a:ext>
            </a:extLst>
          </p:cNvPr>
          <p:cNvSpPr/>
          <p:nvPr/>
        </p:nvSpPr>
        <p:spPr>
          <a:xfrm>
            <a:off x="4743200" y="4157578"/>
            <a:ext cx="2533062" cy="1753691"/>
          </a:xfrm>
          <a:prstGeom prst="round2SameRect">
            <a:avLst>
              <a:gd name="adj1" fmla="val 0"/>
              <a:gd name="adj2" fmla="val 520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400" b="1" dirty="0"/>
          </a:p>
        </p:txBody>
      </p:sp>
      <p:sp>
        <p:nvSpPr>
          <p:cNvPr id="197" name="Rectangle: Top Corners Rounded 196">
            <a:extLst>
              <a:ext uri="{FF2B5EF4-FFF2-40B4-BE49-F238E27FC236}">
                <a16:creationId xmlns:a16="http://schemas.microsoft.com/office/drawing/2014/main" id="{70FF7D15-5CDB-BE5A-0314-9FD4DC6E9573}"/>
              </a:ext>
            </a:extLst>
          </p:cNvPr>
          <p:cNvSpPr/>
          <p:nvPr/>
        </p:nvSpPr>
        <p:spPr>
          <a:xfrm>
            <a:off x="8216415" y="4157578"/>
            <a:ext cx="2533062" cy="1753691"/>
          </a:xfrm>
          <a:prstGeom prst="round2SameRect">
            <a:avLst>
              <a:gd name="adj1" fmla="val 0"/>
              <a:gd name="adj2" fmla="val 520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400" b="1" dirty="0"/>
          </a:p>
        </p:txBody>
      </p:sp>
      <p:sp>
        <p:nvSpPr>
          <p:cNvPr id="192" name="Rectangle: Top Corners Rounded 191">
            <a:extLst>
              <a:ext uri="{FF2B5EF4-FFF2-40B4-BE49-F238E27FC236}">
                <a16:creationId xmlns:a16="http://schemas.microsoft.com/office/drawing/2014/main" id="{FAF545E1-8AF0-C21B-3046-9F905393228C}"/>
              </a:ext>
            </a:extLst>
          </p:cNvPr>
          <p:cNvSpPr/>
          <p:nvPr/>
        </p:nvSpPr>
        <p:spPr>
          <a:xfrm>
            <a:off x="1294592" y="4157578"/>
            <a:ext cx="2533062" cy="1753691"/>
          </a:xfrm>
          <a:prstGeom prst="round2SameRect">
            <a:avLst>
              <a:gd name="adj1" fmla="val 0"/>
              <a:gd name="adj2" fmla="val 520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400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1E6DF3D-DCF7-CF67-D30E-DBC54A09241D}"/>
              </a:ext>
            </a:extLst>
          </p:cNvPr>
          <p:cNvSpPr/>
          <p:nvPr/>
        </p:nvSpPr>
        <p:spPr>
          <a:xfrm>
            <a:off x="1858763" y="1857525"/>
            <a:ext cx="1393074" cy="1393074"/>
          </a:xfrm>
          <a:prstGeom prst="ellipse">
            <a:avLst/>
          </a:prstGeom>
          <a:solidFill>
            <a:srgbClr val="8AC8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1" name="Text Placeholder 2">
            <a:extLst>
              <a:ext uri="{FF2B5EF4-FFF2-40B4-BE49-F238E27FC236}">
                <a16:creationId xmlns:a16="http://schemas.microsoft.com/office/drawing/2014/main" id="{38D85729-44BF-3B61-A285-1C05ABD8839E}"/>
              </a:ext>
            </a:extLst>
          </p:cNvPr>
          <p:cNvSpPr txBox="1">
            <a:spLocks/>
          </p:cNvSpPr>
          <p:nvPr/>
        </p:nvSpPr>
        <p:spPr>
          <a:xfrm>
            <a:off x="1319199" y="3458804"/>
            <a:ext cx="2439960" cy="49346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Compatibility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FD69B9F2-B8C7-4355-D8CE-041EA44EF913}"/>
              </a:ext>
            </a:extLst>
          </p:cNvPr>
          <p:cNvSpPr/>
          <p:nvPr/>
        </p:nvSpPr>
        <p:spPr>
          <a:xfrm>
            <a:off x="2210138" y="4046386"/>
            <a:ext cx="690325" cy="176109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2FC011CA-774F-98AE-338E-FBF1BAB64149}"/>
              </a:ext>
            </a:extLst>
          </p:cNvPr>
          <p:cNvSpPr/>
          <p:nvPr/>
        </p:nvSpPr>
        <p:spPr>
          <a:xfrm>
            <a:off x="5307371" y="1857525"/>
            <a:ext cx="1393074" cy="1393074"/>
          </a:xfrm>
          <a:prstGeom prst="ellipse">
            <a:avLst/>
          </a:prstGeom>
          <a:solidFill>
            <a:srgbClr val="8AC8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95" name="Text Placeholder 2">
            <a:extLst>
              <a:ext uri="{FF2B5EF4-FFF2-40B4-BE49-F238E27FC236}">
                <a16:creationId xmlns:a16="http://schemas.microsoft.com/office/drawing/2014/main" id="{6D034668-D2DB-F30E-BEE1-1BF88D2C6F13}"/>
              </a:ext>
            </a:extLst>
          </p:cNvPr>
          <p:cNvSpPr txBox="1">
            <a:spLocks/>
          </p:cNvSpPr>
          <p:nvPr/>
        </p:nvSpPr>
        <p:spPr>
          <a:xfrm>
            <a:off x="4767807" y="3458804"/>
            <a:ext cx="2439960" cy="49346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Connectivity</a:t>
            </a:r>
          </a:p>
        </p:txBody>
      </p:sp>
      <p:sp>
        <p:nvSpPr>
          <p:cNvPr id="196" name="Isosceles Triangle 195">
            <a:extLst>
              <a:ext uri="{FF2B5EF4-FFF2-40B4-BE49-F238E27FC236}">
                <a16:creationId xmlns:a16="http://schemas.microsoft.com/office/drawing/2014/main" id="{126F6F23-BDE1-7A53-FB08-97A88DF116E3}"/>
              </a:ext>
            </a:extLst>
          </p:cNvPr>
          <p:cNvSpPr/>
          <p:nvPr/>
        </p:nvSpPr>
        <p:spPr>
          <a:xfrm>
            <a:off x="5658746" y="4046386"/>
            <a:ext cx="690325" cy="176109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F0BDB55A-32F3-5173-4232-F00DC4158656}"/>
              </a:ext>
            </a:extLst>
          </p:cNvPr>
          <p:cNvSpPr/>
          <p:nvPr/>
        </p:nvSpPr>
        <p:spPr>
          <a:xfrm>
            <a:off x="8780586" y="1875997"/>
            <a:ext cx="1393074" cy="1393074"/>
          </a:xfrm>
          <a:prstGeom prst="ellipse">
            <a:avLst/>
          </a:prstGeom>
          <a:solidFill>
            <a:srgbClr val="8AC8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99" name="Text Placeholder 2">
            <a:extLst>
              <a:ext uri="{FF2B5EF4-FFF2-40B4-BE49-F238E27FC236}">
                <a16:creationId xmlns:a16="http://schemas.microsoft.com/office/drawing/2014/main" id="{1A80DBC8-ECB0-C6F6-5FB8-E19D1BC30E2B}"/>
              </a:ext>
            </a:extLst>
          </p:cNvPr>
          <p:cNvSpPr txBox="1">
            <a:spLocks/>
          </p:cNvSpPr>
          <p:nvPr/>
        </p:nvSpPr>
        <p:spPr>
          <a:xfrm>
            <a:off x="8241022" y="3458804"/>
            <a:ext cx="2439960" cy="49346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Distribution</a:t>
            </a:r>
          </a:p>
        </p:txBody>
      </p:sp>
      <p:sp>
        <p:nvSpPr>
          <p:cNvPr id="200" name="Isosceles Triangle 199">
            <a:extLst>
              <a:ext uri="{FF2B5EF4-FFF2-40B4-BE49-F238E27FC236}">
                <a16:creationId xmlns:a16="http://schemas.microsoft.com/office/drawing/2014/main" id="{BA05CC27-2FFB-156B-907E-A62C6813AF73}"/>
              </a:ext>
            </a:extLst>
          </p:cNvPr>
          <p:cNvSpPr/>
          <p:nvPr/>
        </p:nvSpPr>
        <p:spPr>
          <a:xfrm>
            <a:off x="9131961" y="4046386"/>
            <a:ext cx="690325" cy="176109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22" name="Text Placeholder 2">
            <a:extLst>
              <a:ext uri="{FF2B5EF4-FFF2-40B4-BE49-F238E27FC236}">
                <a16:creationId xmlns:a16="http://schemas.microsoft.com/office/drawing/2014/main" id="{B778B61A-AFDF-8749-9835-2889DF47F85C}"/>
              </a:ext>
            </a:extLst>
          </p:cNvPr>
          <p:cNvSpPr txBox="1">
            <a:spLocks/>
          </p:cNvSpPr>
          <p:nvPr/>
        </p:nvSpPr>
        <p:spPr>
          <a:xfrm>
            <a:off x="1500591" y="4350237"/>
            <a:ext cx="2109417" cy="167222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Lato-light" panose="020F0302020204030203" pitchFamily="34" charset="0"/>
                <a:ea typeface="黑体"/>
              </a:rPr>
              <a:t>Works on Mobiles,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-light" panose="020F0302020204030203" pitchFamily="34" charset="0"/>
                <a:ea typeface="黑体"/>
              </a:rPr>
              <a:t>Tablets and PC’s and compatible with all internet browsers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Lato-light" panose="020F0302020204030203" pitchFamily="34" charset="0"/>
              <a:ea typeface="黑体"/>
            </a:endParaRPr>
          </a:p>
        </p:txBody>
      </p:sp>
      <p:sp>
        <p:nvSpPr>
          <p:cNvPr id="224" name="Text Placeholder 2">
            <a:extLst>
              <a:ext uri="{FF2B5EF4-FFF2-40B4-BE49-F238E27FC236}">
                <a16:creationId xmlns:a16="http://schemas.microsoft.com/office/drawing/2014/main" id="{2FA87344-E7CB-DFA8-E4AA-A5FC3F995229}"/>
              </a:ext>
            </a:extLst>
          </p:cNvPr>
          <p:cNvSpPr txBox="1">
            <a:spLocks/>
          </p:cNvSpPr>
          <p:nvPr/>
        </p:nvSpPr>
        <p:spPr>
          <a:xfrm>
            <a:off x="4967924" y="4321699"/>
            <a:ext cx="2109417" cy="167222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Lato-light" panose="020F0302020204030203" pitchFamily="34" charset="0"/>
                <a:ea typeface="黑体"/>
              </a:rPr>
              <a:t>Works in low bandwidth areas and continues if the connection is lost, allowing you to submit when you are back online.</a:t>
            </a:r>
          </a:p>
        </p:txBody>
      </p:sp>
      <p:sp>
        <p:nvSpPr>
          <p:cNvPr id="225" name="Text Placeholder 2">
            <a:extLst>
              <a:ext uri="{FF2B5EF4-FFF2-40B4-BE49-F238E27FC236}">
                <a16:creationId xmlns:a16="http://schemas.microsoft.com/office/drawing/2014/main" id="{5A0069C0-012A-F442-63B8-6EE4C4385EFB}"/>
              </a:ext>
            </a:extLst>
          </p:cNvPr>
          <p:cNvSpPr txBox="1">
            <a:spLocks/>
          </p:cNvSpPr>
          <p:nvPr/>
        </p:nvSpPr>
        <p:spPr>
          <a:xfrm>
            <a:off x="8406293" y="4306292"/>
            <a:ext cx="2109417" cy="167222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Lato-light" panose="020F0302020204030203" pitchFamily="34" charset="0"/>
                <a:ea typeface="黑体"/>
              </a:rPr>
              <a:t>Share by email, text or social media.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3532757-E149-F8A9-6DBA-8BD6624C49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11500" y="1972089"/>
            <a:ext cx="501598" cy="43373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53A1EAC6-58AE-5773-5CB7-E1D7565E32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86327" y="2429914"/>
            <a:ext cx="598274" cy="51733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3A04EA1F-D692-BDC8-E33B-8769AFA349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93926" y="2417866"/>
            <a:ext cx="613150" cy="530194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455D57C7-E161-DC94-808A-D635EAB807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523941" y="2150830"/>
            <a:ext cx="927691" cy="836443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87F70299-5362-E989-CF9B-910A42A05AC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995994" y="2126282"/>
            <a:ext cx="1103124" cy="99462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9B4C666-B584-4FF8-DC75-5A943A4A2FB6}"/>
              </a:ext>
            </a:extLst>
          </p:cNvPr>
          <p:cNvSpPr txBox="1"/>
          <p:nvPr/>
        </p:nvSpPr>
        <p:spPr>
          <a:xfrm>
            <a:off x="100476" y="481347"/>
            <a:ext cx="10031225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8AC8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"/>
                <a:cs typeface="Segoe UI" panose="020B0502040204020203" pitchFamily="34" charset="0"/>
              </a:rPr>
              <a:t>Survey Distribution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8AC8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ato 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918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4D21C6B-0EC2-587B-C3E5-9F8A6854EC3F}"/>
              </a:ext>
            </a:extLst>
          </p:cNvPr>
          <p:cNvGrpSpPr/>
          <p:nvPr/>
        </p:nvGrpSpPr>
        <p:grpSpPr>
          <a:xfrm>
            <a:off x="104211" y="1420868"/>
            <a:ext cx="8855783" cy="4722048"/>
            <a:chOff x="514350" y="1412660"/>
            <a:chExt cx="10672978" cy="489875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2CE50B5-B24F-106D-F5F8-FEB92E45BC2E}"/>
                </a:ext>
              </a:extLst>
            </p:cNvPr>
            <p:cNvGrpSpPr/>
            <p:nvPr/>
          </p:nvGrpSpPr>
          <p:grpSpPr>
            <a:xfrm>
              <a:off x="4120962" y="1412660"/>
              <a:ext cx="3466323" cy="4898750"/>
              <a:chOff x="4127455" y="1412660"/>
              <a:chExt cx="3466323" cy="4898750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E0EF928-20AC-E9BC-9214-5C813345AC66}"/>
                  </a:ext>
                </a:extLst>
              </p:cNvPr>
              <p:cNvSpPr/>
              <p:nvPr/>
            </p:nvSpPr>
            <p:spPr>
              <a:xfrm>
                <a:off x="4127455" y="1412660"/>
                <a:ext cx="3466323" cy="4898750"/>
              </a:xfrm>
              <a:prstGeom prst="roundRect">
                <a:avLst>
                  <a:gd name="adj" fmla="val 241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sz="1600" b="1">
                  <a:latin typeface="Lato  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C47D469-89EF-6D3F-72D1-C1CCEB51A39E}"/>
                  </a:ext>
                </a:extLst>
              </p:cNvPr>
              <p:cNvSpPr txBox="1"/>
              <p:nvPr/>
            </p:nvSpPr>
            <p:spPr>
              <a:xfrm>
                <a:off x="4307273" y="4399760"/>
                <a:ext cx="3207275" cy="371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Lato  "/>
                    <a:ea typeface="黑体"/>
                  </a:rPr>
                  <a:t>Interactive Dashboards</a:t>
                </a:r>
              </a:p>
            </p:txBody>
          </p:sp>
        </p:grp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D8CF6A44-D043-A9F5-4C53-DFBD76A69DD1}"/>
                </a:ext>
              </a:extLst>
            </p:cNvPr>
            <p:cNvSpPr/>
            <p:nvPr/>
          </p:nvSpPr>
          <p:spPr>
            <a:xfrm>
              <a:off x="7721005" y="1412660"/>
              <a:ext cx="3466323" cy="4898750"/>
            </a:xfrm>
            <a:prstGeom prst="roundRect">
              <a:avLst>
                <a:gd name="adj" fmla="val 241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600" b="1">
                <a:latin typeface="Lato  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08D751A-4548-9ADB-6A1C-05AEAA965E07}"/>
                </a:ext>
              </a:extLst>
            </p:cNvPr>
            <p:cNvGrpSpPr/>
            <p:nvPr/>
          </p:nvGrpSpPr>
          <p:grpSpPr>
            <a:xfrm>
              <a:off x="514350" y="1412660"/>
              <a:ext cx="3466576" cy="4898750"/>
              <a:chOff x="338124" y="1412660"/>
              <a:chExt cx="3466576" cy="4898750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77D7C1AC-6B99-61A8-3F4E-89D16154B50E}"/>
                  </a:ext>
                </a:extLst>
              </p:cNvPr>
              <p:cNvSpPr/>
              <p:nvPr/>
            </p:nvSpPr>
            <p:spPr>
              <a:xfrm>
                <a:off x="338251" y="1412660"/>
                <a:ext cx="3466323" cy="4898750"/>
              </a:xfrm>
              <a:prstGeom prst="roundRect">
                <a:avLst>
                  <a:gd name="adj" fmla="val 241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sz="1600" b="1">
                  <a:latin typeface="Lato  "/>
                </a:endParaRPr>
              </a:p>
            </p:txBody>
          </p:sp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C5991DA4-5A2C-AFA5-C720-6FCD2B209667}"/>
                  </a:ext>
                </a:extLst>
              </p:cNvPr>
              <p:cNvSpPr/>
              <p:nvPr/>
            </p:nvSpPr>
            <p:spPr>
              <a:xfrm>
                <a:off x="338124" y="1412660"/>
                <a:ext cx="3466576" cy="2455220"/>
              </a:xfrm>
              <a:prstGeom prst="roundRect">
                <a:avLst>
                  <a:gd name="adj" fmla="val 2835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Lato  "/>
                </a:endParaRPr>
              </a:p>
            </p:txBody>
          </p:sp>
        </p:grp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D05A23B-D605-2047-3CAF-BD4171A8CFFE}"/>
              </a:ext>
            </a:extLst>
          </p:cNvPr>
          <p:cNvSpPr/>
          <p:nvPr/>
        </p:nvSpPr>
        <p:spPr>
          <a:xfrm>
            <a:off x="9078168" y="1420868"/>
            <a:ext cx="2876142" cy="4722048"/>
          </a:xfrm>
          <a:prstGeom prst="roundRect">
            <a:avLst>
              <a:gd name="adj" fmla="val 24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5B1F4D9-F270-5EFA-CE75-D263A43982D4}"/>
              </a:ext>
            </a:extLst>
          </p:cNvPr>
          <p:cNvSpPr txBox="1"/>
          <p:nvPr/>
        </p:nvSpPr>
        <p:spPr>
          <a:xfrm>
            <a:off x="3271045" y="4783868"/>
            <a:ext cx="2487687" cy="90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Lato-light" panose="020F0302020204030203" pitchFamily="34" charset="0"/>
                <a:ea typeface="黑体"/>
              </a:rPr>
              <a:t>Drill into the full data set and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Lato-light" panose="020F0302020204030203" pitchFamily="34" charset="0"/>
                <a:ea typeface="黑体"/>
              </a:rPr>
              <a:t>analyse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Lato-light" panose="020F0302020204030203" pitchFamily="34" charset="0"/>
                <a:ea typeface="黑体"/>
              </a:rPr>
              <a:t> using the interactive filters available.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739CB5-DB42-3C2D-EB9B-C5CE0BBEABEB}"/>
              </a:ext>
            </a:extLst>
          </p:cNvPr>
          <p:cNvSpPr txBox="1"/>
          <p:nvPr/>
        </p:nvSpPr>
        <p:spPr>
          <a:xfrm>
            <a:off x="9185639" y="4361500"/>
            <a:ext cx="2661200" cy="357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Lato  "/>
                <a:ea typeface="黑体"/>
              </a:rPr>
              <a:t>Certification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CA87D3D-B2AA-E744-2A42-F70385FD2BCF}"/>
              </a:ext>
            </a:extLst>
          </p:cNvPr>
          <p:cNvSpPr txBox="1"/>
          <p:nvPr/>
        </p:nvSpPr>
        <p:spPr>
          <a:xfrm>
            <a:off x="184306" y="4325029"/>
            <a:ext cx="2661200" cy="357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Lato  "/>
                <a:ea typeface="黑体"/>
              </a:rPr>
              <a:t>User Reflections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81192E5-A84E-9FF8-DC4D-52BC908B9094}"/>
              </a:ext>
            </a:extLst>
          </p:cNvPr>
          <p:cNvSpPr txBox="1"/>
          <p:nvPr/>
        </p:nvSpPr>
        <p:spPr>
          <a:xfrm>
            <a:off x="6217291" y="4342322"/>
            <a:ext cx="2661200" cy="357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Lato  "/>
                <a:ea typeface="黑体"/>
              </a:rPr>
              <a:t>Insight Report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7964B0A-F75E-169A-1793-8FD902FAB671}"/>
              </a:ext>
            </a:extLst>
          </p:cNvPr>
          <p:cNvSpPr txBox="1"/>
          <p:nvPr/>
        </p:nvSpPr>
        <p:spPr>
          <a:xfrm>
            <a:off x="9272395" y="4848492"/>
            <a:ext cx="2487687" cy="623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Lato-light" panose="020F0302020204030203" pitchFamily="34" charset="0"/>
                <a:ea typeface="黑体"/>
              </a:rPr>
              <a:t>User participation certificates are available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Lato-light" panose="020F0302020204030203" pitchFamily="34" charset="0"/>
              <a:ea typeface="黑体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6BA7DE6-42E0-D471-624F-9E90BDE22483}"/>
              </a:ext>
            </a:extLst>
          </p:cNvPr>
          <p:cNvSpPr txBox="1"/>
          <p:nvPr/>
        </p:nvSpPr>
        <p:spPr>
          <a:xfrm>
            <a:off x="6278079" y="4783868"/>
            <a:ext cx="2487687" cy="90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Lato-light" panose="020F0302020204030203" pitchFamily="34" charset="0"/>
                <a:ea typeface="黑体"/>
              </a:rPr>
              <a:t>Data-evidenced insights. Actionable recommendations.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Lato-light" panose="020F0302020204030203" pitchFamily="34" charset="0"/>
                <a:ea typeface="黑体"/>
              </a:rPr>
              <a:t>Prioritisation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Lato-light" panose="020F0302020204030203" pitchFamily="34" charset="0"/>
                <a:ea typeface="黑体"/>
              </a:rPr>
              <a:t> for impact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9C5914D-AB6A-8BF9-5A7F-37EF611EE151}"/>
              </a:ext>
            </a:extLst>
          </p:cNvPr>
          <p:cNvSpPr txBox="1"/>
          <p:nvPr/>
        </p:nvSpPr>
        <p:spPr>
          <a:xfrm>
            <a:off x="369526" y="4783868"/>
            <a:ext cx="2487687" cy="1183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Lato-light" panose="020F0302020204030203" pitchFamily="34" charset="0"/>
                <a:ea typeface="黑体"/>
              </a:rPr>
              <a:t>Personalised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Lato-light" panose="020F0302020204030203" pitchFamily="34" charset="0"/>
                <a:ea typeface="黑体"/>
              </a:rPr>
              <a:t> reflection reports allow respondents to 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Lato-light" panose="020F0302020204030203" pitchFamily="34" charset="0"/>
                <a:ea typeface="黑体"/>
              </a:rPr>
              <a:t>analyse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Lato-light" panose="020F0302020204030203" pitchFamily="34" charset="0"/>
                <a:ea typeface="黑体"/>
              </a:rPr>
              <a:t> responses and understand how to level up. </a:t>
            </a:r>
          </a:p>
        </p:txBody>
      </p:sp>
      <p:pic>
        <p:nvPicPr>
          <p:cNvPr id="31" name="Image 4">
            <a:extLst>
              <a:ext uri="{FF2B5EF4-FFF2-40B4-BE49-F238E27FC236}">
                <a16:creationId xmlns:a16="http://schemas.microsoft.com/office/drawing/2014/main" id="{E0E494A1-48B4-0F0B-DF2C-419C12380998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782" y="1413553"/>
            <a:ext cx="2903762" cy="2832052"/>
          </a:xfrm>
          <a:prstGeom prst="roundRect">
            <a:avLst>
              <a:gd name="adj" fmla="val 3433"/>
            </a:avLst>
          </a:prstGeom>
          <a:effectLst>
            <a:softEdge rad="12700"/>
          </a:effec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2CE93478-AB96-D629-04CE-F868E3DD013C}"/>
              </a:ext>
            </a:extLst>
          </p:cNvPr>
          <p:cNvSpPr txBox="1"/>
          <p:nvPr/>
        </p:nvSpPr>
        <p:spPr>
          <a:xfrm>
            <a:off x="109234" y="968986"/>
            <a:ext cx="8850760" cy="378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Light"/>
                <a:ea typeface="黑体"/>
                <a:cs typeface="+mn-cs"/>
              </a:rPr>
              <a:t>Once LP+OASIS commences, the following outputs are usually achieved within 6-8 weeks.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AFE53D2-A1E9-620C-AC17-B99A113AA094}"/>
              </a:ext>
            </a:extLst>
          </p:cNvPr>
          <p:cNvSpPr txBox="1"/>
          <p:nvPr/>
        </p:nvSpPr>
        <p:spPr>
          <a:xfrm>
            <a:off x="126463" y="383441"/>
            <a:ext cx="6086887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8AC8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ato "/>
                <a:cs typeface="Segoe UI" panose="020B0502040204020203" pitchFamily="34" charset="0"/>
              </a:rPr>
              <a:t>Survey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63D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ato "/>
                <a:cs typeface="Segoe UI" panose="020B0502040204020203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8AC8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ato "/>
                <a:cs typeface="Segoe UI" panose="020B0502040204020203" pitchFamily="34" charset="0"/>
              </a:rPr>
              <a:t>Outputs</a:t>
            </a:r>
          </a:p>
        </p:txBody>
      </p:sp>
      <p:pic>
        <p:nvPicPr>
          <p:cNvPr id="35" name="Picture 34" descr="A person using a computer&#10;&#10;Description automatically generated">
            <a:extLst>
              <a:ext uri="{FF2B5EF4-FFF2-40B4-BE49-F238E27FC236}">
                <a16:creationId xmlns:a16="http://schemas.microsoft.com/office/drawing/2014/main" id="{30287144-6D5C-1CF0-9DB1-143D429C2D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7" r="14945"/>
          <a:stretch/>
        </p:blipFill>
        <p:spPr>
          <a:xfrm>
            <a:off x="3098632" y="1416344"/>
            <a:ext cx="2867047" cy="2836576"/>
          </a:xfrm>
          <a:prstGeom prst="roundRect">
            <a:avLst>
              <a:gd name="adj" fmla="val 2225"/>
            </a:avLst>
          </a:prstGeom>
        </p:spPr>
      </p:pic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1F9F632E-58EF-5B74-7547-0F7A47992210}"/>
              </a:ext>
            </a:extLst>
          </p:cNvPr>
          <p:cNvSpPr/>
          <p:nvPr/>
        </p:nvSpPr>
        <p:spPr>
          <a:xfrm>
            <a:off x="9078168" y="1419624"/>
            <a:ext cx="2876142" cy="2832052"/>
          </a:xfrm>
          <a:prstGeom prst="roundRect">
            <a:avLst>
              <a:gd name="adj" fmla="val 298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7AE9A8E8-B4C0-07D8-6847-228A619B9E1A}"/>
              </a:ext>
            </a:extLst>
          </p:cNvPr>
          <p:cNvSpPr/>
          <p:nvPr/>
        </p:nvSpPr>
        <p:spPr>
          <a:xfrm>
            <a:off x="6083852" y="1413553"/>
            <a:ext cx="2876142" cy="2832052"/>
          </a:xfrm>
          <a:prstGeom prst="roundRect">
            <a:avLst>
              <a:gd name="adj" fmla="val 298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 descr="A cover of a book&#10;&#10;Description automatically generated">
            <a:extLst>
              <a:ext uri="{FF2B5EF4-FFF2-40B4-BE49-F238E27FC236}">
                <a16:creationId xmlns:a16="http://schemas.microsoft.com/office/drawing/2014/main" id="{572F11D7-5A9B-6442-82EB-4FD2FBACA0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4553">
            <a:off x="6644594" y="1664859"/>
            <a:ext cx="1645482" cy="2329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Picture 36" descr="A certificate of appreciation with a gold medal&#10;&#10;Description automatically generated">
            <a:extLst>
              <a:ext uri="{FF2B5EF4-FFF2-40B4-BE49-F238E27FC236}">
                <a16:creationId xmlns:a16="http://schemas.microsoft.com/office/drawing/2014/main" id="{0F206B06-8CC0-2D90-6CF0-4E3FC59435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63">
            <a:off x="9237959" y="1867549"/>
            <a:ext cx="2602735" cy="1838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EFE1F82D-3991-A76C-B676-BCDC9641E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7293" y="6453518"/>
            <a:ext cx="374944" cy="26963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136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8F270E6-2B50-C1EA-3783-CC7BD45ACF5E}"/>
              </a:ext>
            </a:extLst>
          </p:cNvPr>
          <p:cNvSpPr/>
          <p:nvPr/>
        </p:nvSpPr>
        <p:spPr>
          <a:xfrm>
            <a:off x="-10754" y="1406758"/>
            <a:ext cx="12192000" cy="4732138"/>
          </a:xfrm>
          <a:prstGeom prst="rect">
            <a:avLst/>
          </a:prstGeom>
          <a:solidFill>
            <a:srgbClr val="163D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rgbClr val="FFC000"/>
              </a:solidFill>
            </a:endParaRPr>
          </a:p>
        </p:txBody>
      </p:sp>
      <p:sp>
        <p:nvSpPr>
          <p:cNvPr id="193" name="Rectangle: Top Corners Rounded 192">
            <a:extLst>
              <a:ext uri="{FF2B5EF4-FFF2-40B4-BE49-F238E27FC236}">
                <a16:creationId xmlns:a16="http://schemas.microsoft.com/office/drawing/2014/main" id="{67DA6F2A-6FBB-1B3D-2CC3-F982AC96F8EC}"/>
              </a:ext>
            </a:extLst>
          </p:cNvPr>
          <p:cNvSpPr/>
          <p:nvPr/>
        </p:nvSpPr>
        <p:spPr>
          <a:xfrm>
            <a:off x="4589988" y="2916706"/>
            <a:ext cx="3012023" cy="2040537"/>
          </a:xfrm>
          <a:prstGeom prst="round2SameRect">
            <a:avLst>
              <a:gd name="adj1" fmla="val 5799"/>
              <a:gd name="adj2" fmla="val 520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400" b="1" dirty="0"/>
          </a:p>
        </p:txBody>
      </p:sp>
      <p:sp>
        <p:nvSpPr>
          <p:cNvPr id="197" name="Rectangle: Top Corners Rounded 196">
            <a:extLst>
              <a:ext uri="{FF2B5EF4-FFF2-40B4-BE49-F238E27FC236}">
                <a16:creationId xmlns:a16="http://schemas.microsoft.com/office/drawing/2014/main" id="{70FF7D15-5CDB-BE5A-0314-9FD4DC6E9573}"/>
              </a:ext>
            </a:extLst>
          </p:cNvPr>
          <p:cNvSpPr/>
          <p:nvPr/>
        </p:nvSpPr>
        <p:spPr>
          <a:xfrm>
            <a:off x="8155379" y="2893763"/>
            <a:ext cx="3012024" cy="2063480"/>
          </a:xfrm>
          <a:prstGeom prst="round2SameRect">
            <a:avLst>
              <a:gd name="adj1" fmla="val 6523"/>
              <a:gd name="adj2" fmla="val 520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400" b="1" dirty="0"/>
          </a:p>
        </p:txBody>
      </p:sp>
      <p:sp>
        <p:nvSpPr>
          <p:cNvPr id="192" name="Rectangle: Top Corners Rounded 191">
            <a:extLst>
              <a:ext uri="{FF2B5EF4-FFF2-40B4-BE49-F238E27FC236}">
                <a16:creationId xmlns:a16="http://schemas.microsoft.com/office/drawing/2014/main" id="{FAF545E1-8AF0-C21B-3046-9F905393228C}"/>
              </a:ext>
            </a:extLst>
          </p:cNvPr>
          <p:cNvSpPr/>
          <p:nvPr/>
        </p:nvSpPr>
        <p:spPr>
          <a:xfrm>
            <a:off x="1024598" y="2938757"/>
            <a:ext cx="3012022" cy="2040537"/>
          </a:xfrm>
          <a:prstGeom prst="round2SameRect">
            <a:avLst>
              <a:gd name="adj1" fmla="val 5965"/>
              <a:gd name="adj2" fmla="val 520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400" b="1" dirty="0"/>
          </a:p>
        </p:txBody>
      </p:sp>
      <p:sp>
        <p:nvSpPr>
          <p:cNvPr id="121" name="Text Placeholder 2">
            <a:extLst>
              <a:ext uri="{FF2B5EF4-FFF2-40B4-BE49-F238E27FC236}">
                <a16:creationId xmlns:a16="http://schemas.microsoft.com/office/drawing/2014/main" id="{38D85729-44BF-3B61-A285-1C05ABD8839E}"/>
              </a:ext>
            </a:extLst>
          </p:cNvPr>
          <p:cNvSpPr txBox="1">
            <a:spLocks/>
          </p:cNvSpPr>
          <p:nvPr/>
        </p:nvSpPr>
        <p:spPr>
          <a:xfrm>
            <a:off x="1310629" y="2242925"/>
            <a:ext cx="2439960" cy="49346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Insight Dashboard</a:t>
            </a:r>
          </a:p>
        </p:txBody>
      </p:sp>
      <p:sp>
        <p:nvSpPr>
          <p:cNvPr id="195" name="Text Placeholder 2">
            <a:extLst>
              <a:ext uri="{FF2B5EF4-FFF2-40B4-BE49-F238E27FC236}">
                <a16:creationId xmlns:a16="http://schemas.microsoft.com/office/drawing/2014/main" id="{6D034668-D2DB-F30E-BEE1-1BF88D2C6F13}"/>
              </a:ext>
            </a:extLst>
          </p:cNvPr>
          <p:cNvSpPr txBox="1">
            <a:spLocks/>
          </p:cNvSpPr>
          <p:nvPr/>
        </p:nvSpPr>
        <p:spPr>
          <a:xfrm>
            <a:off x="4774959" y="2242925"/>
            <a:ext cx="2439960" cy="49346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If</a:t>
            </a:r>
          </a:p>
        </p:txBody>
      </p:sp>
      <p:sp>
        <p:nvSpPr>
          <p:cNvPr id="199" name="Text Placeholder 2">
            <a:extLst>
              <a:ext uri="{FF2B5EF4-FFF2-40B4-BE49-F238E27FC236}">
                <a16:creationId xmlns:a16="http://schemas.microsoft.com/office/drawing/2014/main" id="{1A80DBC8-ECB0-C6F6-5FB8-E19D1BC30E2B}"/>
              </a:ext>
            </a:extLst>
          </p:cNvPr>
          <p:cNvSpPr txBox="1">
            <a:spLocks/>
          </p:cNvSpPr>
          <p:nvPr/>
        </p:nvSpPr>
        <p:spPr>
          <a:xfrm>
            <a:off x="8363320" y="2242925"/>
            <a:ext cx="2439960" cy="49346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AI Insight Report</a:t>
            </a:r>
          </a:p>
        </p:txBody>
      </p:sp>
      <p:sp>
        <p:nvSpPr>
          <p:cNvPr id="222" name="Text Placeholder 2">
            <a:extLst>
              <a:ext uri="{FF2B5EF4-FFF2-40B4-BE49-F238E27FC236}">
                <a16:creationId xmlns:a16="http://schemas.microsoft.com/office/drawing/2014/main" id="{B778B61A-AFDF-8749-9835-2889DF47F85C}"/>
              </a:ext>
            </a:extLst>
          </p:cNvPr>
          <p:cNvSpPr txBox="1">
            <a:spLocks/>
          </p:cNvSpPr>
          <p:nvPr/>
        </p:nvSpPr>
        <p:spPr>
          <a:xfrm>
            <a:off x="1118570" y="3021064"/>
            <a:ext cx="2824078" cy="168919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-light" panose="020F0302020204030203" pitchFamily="34" charset="0"/>
                <a:ea typeface="黑体"/>
              </a:rPr>
              <a:t>AI enhanced dashboards displaying  the 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-light" panose="020F0302020204030203" pitchFamily="34" charset="0"/>
                <a:ea typeface="黑体"/>
              </a:rPr>
              <a:t>effect and influence of key factors on your results.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-light" panose="020F0302020204030203" pitchFamily="34" charset="0"/>
                <a:ea typeface="黑体"/>
              </a:rPr>
              <a:t> 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-light" panose="020F0302020204030203" pitchFamily="34" charset="0"/>
                <a:ea typeface="黑体"/>
              </a:rPr>
              <a:t>Conduct root cause and ad hoc analysis to understand the effect of Key factors across the different fields within your data.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Lato-light" panose="020F0302020204030203" pitchFamily="34" charset="0"/>
              <a:ea typeface="黑体"/>
            </a:endParaRPr>
          </a:p>
        </p:txBody>
      </p:sp>
      <p:sp>
        <p:nvSpPr>
          <p:cNvPr id="224" name="Text Placeholder 2">
            <a:extLst>
              <a:ext uri="{FF2B5EF4-FFF2-40B4-BE49-F238E27FC236}">
                <a16:creationId xmlns:a16="http://schemas.microsoft.com/office/drawing/2014/main" id="{2FA87344-E7CB-DFA8-E4AA-A5FC3F995229}"/>
              </a:ext>
            </a:extLst>
          </p:cNvPr>
          <p:cNvSpPr txBox="1">
            <a:spLocks/>
          </p:cNvSpPr>
          <p:nvPr/>
        </p:nvSpPr>
        <p:spPr>
          <a:xfrm>
            <a:off x="4774959" y="3483753"/>
            <a:ext cx="2696872" cy="112149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Lato-light" panose="020F0302020204030203" pitchFamily="34" charset="0"/>
                <a:ea typeface="黑体"/>
              </a:rPr>
              <a:t>Allowing you to Interactively tweak parameters and immediately see the potential outcomes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Lato-light" panose="020F0302020204030203" pitchFamily="34" charset="0"/>
              <a:ea typeface="黑体"/>
            </a:endParaRPr>
          </a:p>
        </p:txBody>
      </p:sp>
      <p:sp>
        <p:nvSpPr>
          <p:cNvPr id="225" name="Text Placeholder 2">
            <a:extLst>
              <a:ext uri="{FF2B5EF4-FFF2-40B4-BE49-F238E27FC236}">
                <a16:creationId xmlns:a16="http://schemas.microsoft.com/office/drawing/2014/main" id="{5A0069C0-012A-F442-63B8-6EE4C4385EFB}"/>
              </a:ext>
            </a:extLst>
          </p:cNvPr>
          <p:cNvSpPr txBox="1">
            <a:spLocks/>
          </p:cNvSpPr>
          <p:nvPr/>
        </p:nvSpPr>
        <p:spPr>
          <a:xfrm>
            <a:off x="8297537" y="3358334"/>
            <a:ext cx="2823469" cy="11827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-light" panose="020F0302020204030203" pitchFamily="34" charset="0"/>
                <a:ea typeface="黑体"/>
              </a:rPr>
              <a:t>AI enhanced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Lato-light" panose="020F0302020204030203" pitchFamily="34" charset="0"/>
                <a:ea typeface="黑体"/>
              </a:rPr>
              <a:t> Insight Reports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Lato-light" panose="020F0302020204030203" pitchFamily="34" charset="0"/>
                <a:ea typeface="黑体"/>
              </a:rPr>
              <a:t>not only identifying patterns but also predicting future trends and offer actionable recommendations.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Lato-light" panose="020F0302020204030203" pitchFamily="34" charset="0"/>
              <a:ea typeface="黑体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9B65C3-3E41-8029-C10D-7C0EFF1BAA39}"/>
              </a:ext>
            </a:extLst>
          </p:cNvPr>
          <p:cNvSpPr txBox="1"/>
          <p:nvPr/>
        </p:nvSpPr>
        <p:spPr>
          <a:xfrm>
            <a:off x="182792" y="443442"/>
            <a:ext cx="6086887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63D57"/>
                </a:solidFill>
                <a:effectLst/>
                <a:uLnTx/>
                <a:uFillTx/>
                <a:latin typeface="Lato "/>
                <a:cs typeface="Segoe UI" panose="020B0502040204020203" pitchFamily="34" charset="0"/>
              </a:rPr>
              <a:t>Roadmap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8AC819"/>
                </a:solidFill>
                <a:effectLst/>
                <a:uLnTx/>
                <a:uFillTx/>
                <a:latin typeface="Lato "/>
                <a:cs typeface="Segoe UI" panose="020B0502040204020203" pitchFamily="34" charset="0"/>
              </a:rPr>
              <a:t>AI Integration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2A4E14A1-4DD7-6523-3094-317A0BD73238}"/>
              </a:ext>
            </a:extLst>
          </p:cNvPr>
          <p:cNvSpPr/>
          <p:nvPr/>
        </p:nvSpPr>
        <p:spPr>
          <a:xfrm>
            <a:off x="5649776" y="2805708"/>
            <a:ext cx="690325" cy="176109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25C567C4-B928-03A4-285C-F033422DBDDA}"/>
              </a:ext>
            </a:extLst>
          </p:cNvPr>
          <p:cNvSpPr/>
          <p:nvPr/>
        </p:nvSpPr>
        <p:spPr>
          <a:xfrm>
            <a:off x="9206679" y="2780397"/>
            <a:ext cx="690325" cy="176109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AB1DAB09-E698-D1D9-AF9F-AEA61050010C}"/>
              </a:ext>
            </a:extLst>
          </p:cNvPr>
          <p:cNvSpPr/>
          <p:nvPr/>
        </p:nvSpPr>
        <p:spPr>
          <a:xfrm>
            <a:off x="2121212" y="2828651"/>
            <a:ext cx="690325" cy="176109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08410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049CD34-16A0-A4F1-D939-9E033B45F1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Frameworks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5E41A1-DD6F-9C2E-D310-5B2A7E7D1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7293" y="6453518"/>
            <a:ext cx="374944" cy="26963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7081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2976</TotalTime>
  <Words>992</Words>
  <Application>Microsoft Office PowerPoint</Application>
  <PresentationFormat>Widescreen</PresentationFormat>
  <Paragraphs>187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9" baseType="lpstr">
      <vt:lpstr>Aharoni</vt:lpstr>
      <vt:lpstr>Aptos</vt:lpstr>
      <vt:lpstr>Arial</vt:lpstr>
      <vt:lpstr>Calibri</vt:lpstr>
      <vt:lpstr>Calibri Light</vt:lpstr>
      <vt:lpstr>Fira Sans Condensed Medium</vt:lpstr>
      <vt:lpstr>Lato</vt:lpstr>
      <vt:lpstr>Lato </vt:lpstr>
      <vt:lpstr>Lato  </vt:lpstr>
      <vt:lpstr>Lato Black</vt:lpstr>
      <vt:lpstr>Lato Light</vt:lpstr>
      <vt:lpstr>Lato-light</vt:lpstr>
      <vt:lpstr>Orbitron Black</vt:lpstr>
      <vt:lpstr>Roboto</vt:lpstr>
      <vt:lpstr>Segoe UI</vt:lpstr>
      <vt:lpstr>Segoe UI Light</vt:lpstr>
      <vt:lpstr>Value Sans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Deployed by ADB in Uzbekistan, Cambodia ,  Philippines, Vietnam, and Indonesia</vt:lpstr>
      <vt:lpstr>LP+OASIS provided Jordan MOE to accurately assess their digital status and readiness through surveying all stakeholders.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Aya Ashraf</dc:creator>
  <cp:lastModifiedBy>Mark Wilson</cp:lastModifiedBy>
  <cp:revision>11</cp:revision>
  <dcterms:created xsi:type="dcterms:W3CDTF">2023-11-09T13:13:13Z</dcterms:created>
  <dcterms:modified xsi:type="dcterms:W3CDTF">2024-07-15T15:02:51Z</dcterms:modified>
</cp:coreProperties>
</file>