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15"/>
  </p:notesMasterIdLst>
  <p:handoutMasterIdLst>
    <p:handoutMasterId r:id="rId16"/>
  </p:handoutMasterIdLst>
  <p:sldIdLst>
    <p:sldId id="256" r:id="rId2"/>
    <p:sldId id="4184" r:id="rId3"/>
    <p:sldId id="259" r:id="rId4"/>
    <p:sldId id="274" r:id="rId5"/>
    <p:sldId id="4193" r:id="rId6"/>
    <p:sldId id="334" r:id="rId7"/>
    <p:sldId id="4187" r:id="rId8"/>
    <p:sldId id="4175" r:id="rId9"/>
    <p:sldId id="4192" r:id="rId10"/>
    <p:sldId id="4194" r:id="rId11"/>
    <p:sldId id="4189" r:id="rId12"/>
    <p:sldId id="4188" r:id="rId13"/>
    <p:sldId id="258" r:id="rId14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D57"/>
    <a:srgbClr val="8AC819"/>
    <a:srgbClr val="E74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4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ya Ashraf" userId="86ca0606e1f1f8c5" providerId="LiveId" clId="{32B6CFB2-F231-4E60-8F66-7E1DD421E06D}"/>
    <pc:docChg chg="undo custSel modSld">
      <pc:chgData name="Aya Ashraf" userId="86ca0606e1f1f8c5" providerId="LiveId" clId="{32B6CFB2-F231-4E60-8F66-7E1DD421E06D}" dt="2024-08-12T12:24:38.408" v="23" actId="14100"/>
      <pc:docMkLst>
        <pc:docMk/>
      </pc:docMkLst>
      <pc:sldChg chg="addSp delSp modSp mod">
        <pc:chgData name="Aya Ashraf" userId="86ca0606e1f1f8c5" providerId="LiveId" clId="{32B6CFB2-F231-4E60-8F66-7E1DD421E06D}" dt="2024-08-12T12:24:38.408" v="23" actId="14100"/>
        <pc:sldMkLst>
          <pc:docMk/>
          <pc:sldMk cId="2422136483" sldId="334"/>
        </pc:sldMkLst>
        <pc:picChg chg="add del mod">
          <ac:chgData name="Aya Ashraf" userId="86ca0606e1f1f8c5" providerId="LiveId" clId="{32B6CFB2-F231-4E60-8F66-7E1DD421E06D}" dt="2024-08-12T12:24:36.504" v="18" actId="14100"/>
          <ac:picMkLst>
            <pc:docMk/>
            <pc:sldMk cId="2422136483" sldId="334"/>
            <ac:picMk id="11" creationId="{AC53EB70-80D0-7E08-7A6C-3E1730EADF6C}"/>
          </ac:picMkLst>
        </pc:picChg>
        <pc:picChg chg="add del mod">
          <ac:chgData name="Aya Ashraf" userId="86ca0606e1f1f8c5" providerId="LiveId" clId="{32B6CFB2-F231-4E60-8F66-7E1DD421E06D}" dt="2024-08-12T12:24:38.408" v="23" actId="14100"/>
          <ac:picMkLst>
            <pc:docMk/>
            <pc:sldMk cId="2422136483" sldId="334"/>
            <ac:picMk id="15" creationId="{39BD5EFA-5D6B-6990-A55A-0DC4B049468F}"/>
          </ac:picMkLst>
        </pc:picChg>
        <pc:picChg chg="add del mod">
          <ac:chgData name="Aya Ashraf" userId="86ca0606e1f1f8c5" providerId="LiveId" clId="{32B6CFB2-F231-4E60-8F66-7E1DD421E06D}" dt="2024-08-12T12:24:37.948" v="22" actId="14100"/>
          <ac:picMkLst>
            <pc:docMk/>
            <pc:sldMk cId="2422136483" sldId="334"/>
            <ac:picMk id="18" creationId="{DDB34A95-F93F-4380-EFC3-C3544CD2A491}"/>
          </ac:picMkLst>
        </pc:picChg>
        <pc:picChg chg="add del mod">
          <ac:chgData name="Aya Ashraf" userId="86ca0606e1f1f8c5" providerId="LiveId" clId="{32B6CFB2-F231-4E60-8F66-7E1DD421E06D}" dt="2024-08-12T12:24:35.910" v="16" actId="14100"/>
          <ac:picMkLst>
            <pc:docMk/>
            <pc:sldMk cId="2422136483" sldId="334"/>
            <ac:picMk id="34" creationId="{AFC5C955-D017-10EE-FE37-CBC88A74580E}"/>
          </ac:picMkLst>
        </pc:picChg>
      </pc:sldChg>
    </pc:docChg>
  </pc:docChgLst>
  <pc:docChgLst>
    <pc:chgData name="Mark Wilson" userId="fcf4aa92-b676-44da-800f-4d7a2368bd31" providerId="ADAL" clId="{4F448ACB-2B6A-44C5-AD1E-BCCCD3BFE285}"/>
    <pc:docChg chg="undo custSel addSld delSld modSld sldOrd modMainMaster">
      <pc:chgData name="Mark Wilson" userId="fcf4aa92-b676-44da-800f-4d7a2368bd31" providerId="ADAL" clId="{4F448ACB-2B6A-44C5-AD1E-BCCCD3BFE285}" dt="2024-06-12T15:38:27.357" v="4291" actId="20577"/>
      <pc:docMkLst>
        <pc:docMk/>
      </pc:docMkLst>
      <pc:sldChg chg="addSp delSp modSp mod">
        <pc:chgData name="Mark Wilson" userId="fcf4aa92-b676-44da-800f-4d7a2368bd31" providerId="ADAL" clId="{4F448ACB-2B6A-44C5-AD1E-BCCCD3BFE285}" dt="2024-06-12T15:38:27.357" v="4291" actId="20577"/>
        <pc:sldMkLst>
          <pc:docMk/>
          <pc:sldMk cId="1661679423" sldId="256"/>
        </pc:sldMkLst>
        <pc:spChg chg="add del mod">
          <ac:chgData name="Mark Wilson" userId="fcf4aa92-b676-44da-800f-4d7a2368bd31" providerId="ADAL" clId="{4F448ACB-2B6A-44C5-AD1E-BCCCD3BFE285}" dt="2024-06-04T07:24:45.254" v="1704" actId="931"/>
          <ac:spMkLst>
            <pc:docMk/>
            <pc:sldMk cId="1661679423" sldId="256"/>
            <ac:spMk id="4" creationId="{6B99A7F7-24C5-83F8-04D4-B0510B74BF3A}"/>
          </ac:spMkLst>
        </pc:spChg>
        <pc:spChg chg="mod">
          <ac:chgData name="Mark Wilson" userId="fcf4aa92-b676-44da-800f-4d7a2368bd31" providerId="ADAL" clId="{4F448ACB-2B6A-44C5-AD1E-BCCCD3BFE285}" dt="2024-06-10T14:56:58.847" v="2897" actId="20577"/>
          <ac:spMkLst>
            <pc:docMk/>
            <pc:sldMk cId="1661679423" sldId="256"/>
            <ac:spMk id="39" creationId="{9F9F6E3E-5C54-99A4-E1F9-AE222239616C}"/>
          </ac:spMkLst>
        </pc:spChg>
        <pc:spChg chg="mod">
          <ac:chgData name="Mark Wilson" userId="fcf4aa92-b676-44da-800f-4d7a2368bd31" providerId="ADAL" clId="{4F448ACB-2B6A-44C5-AD1E-BCCCD3BFE285}" dt="2024-06-12T15:38:27.357" v="4291" actId="20577"/>
          <ac:spMkLst>
            <pc:docMk/>
            <pc:sldMk cId="1661679423" sldId="256"/>
            <ac:spMk id="44" creationId="{DAE5976F-9A7C-1BCE-6226-856470B7464D}"/>
          </ac:spMkLst>
        </pc:spChg>
        <pc:picChg chg="add mod">
          <ac:chgData name="Mark Wilson" userId="fcf4aa92-b676-44da-800f-4d7a2368bd31" providerId="ADAL" clId="{4F448ACB-2B6A-44C5-AD1E-BCCCD3BFE285}" dt="2024-06-04T07:25:21.555" v="1710" actId="1076"/>
          <ac:picMkLst>
            <pc:docMk/>
            <pc:sldMk cId="1661679423" sldId="256"/>
            <ac:picMk id="7" creationId="{3E5E45FB-4D96-7490-FB0B-0259623C862A}"/>
          </ac:picMkLst>
        </pc:picChg>
        <pc:picChg chg="del">
          <ac:chgData name="Mark Wilson" userId="fcf4aa92-b676-44da-800f-4d7a2368bd31" providerId="ADAL" clId="{4F448ACB-2B6A-44C5-AD1E-BCCCD3BFE285}" dt="2024-06-04T07:24:32.192" v="1703" actId="478"/>
          <ac:picMkLst>
            <pc:docMk/>
            <pc:sldMk cId="1661679423" sldId="256"/>
            <ac:picMk id="43" creationId="{69248A76-1082-1C7E-C084-9A9D91480E3D}"/>
          </ac:picMkLst>
        </pc:picChg>
      </pc:sldChg>
      <pc:sldChg chg="addSp delSp modSp mod">
        <pc:chgData name="Mark Wilson" userId="fcf4aa92-b676-44da-800f-4d7a2368bd31" providerId="ADAL" clId="{4F448ACB-2B6A-44C5-AD1E-BCCCD3BFE285}" dt="2024-06-12T09:55:29.844" v="4282" actId="478"/>
        <pc:sldMkLst>
          <pc:docMk/>
          <pc:sldMk cId="3141175098" sldId="274"/>
        </pc:sldMkLst>
        <pc:spChg chg="del mod">
          <ac:chgData name="Mark Wilson" userId="fcf4aa92-b676-44da-800f-4d7a2368bd31" providerId="ADAL" clId="{4F448ACB-2B6A-44C5-AD1E-BCCCD3BFE285}" dt="2024-06-12T09:55:29.844" v="4282" actId="478"/>
          <ac:spMkLst>
            <pc:docMk/>
            <pc:sldMk cId="3141175098" sldId="274"/>
            <ac:spMk id="3" creationId="{8CF47645-3FB0-99BB-0FF0-9801B089D216}"/>
          </ac:spMkLst>
        </pc:spChg>
        <pc:spChg chg="mod">
          <ac:chgData name="Mark Wilson" userId="fcf4aa92-b676-44da-800f-4d7a2368bd31" providerId="ADAL" clId="{4F448ACB-2B6A-44C5-AD1E-BCCCD3BFE285}" dt="2024-06-12T08:34:26.485" v="3985" actId="1076"/>
          <ac:spMkLst>
            <pc:docMk/>
            <pc:sldMk cId="3141175098" sldId="274"/>
            <ac:spMk id="23" creationId="{A71CC426-CB10-9CD4-625D-CFAC5F7F1A27}"/>
          </ac:spMkLst>
        </pc:spChg>
        <pc:spChg chg="mod">
          <ac:chgData name="Mark Wilson" userId="fcf4aa92-b676-44da-800f-4d7a2368bd31" providerId="ADAL" clId="{4F448ACB-2B6A-44C5-AD1E-BCCCD3BFE285}" dt="2024-06-12T09:20:23.125" v="4254" actId="1076"/>
          <ac:spMkLst>
            <pc:docMk/>
            <pc:sldMk cId="3141175098" sldId="274"/>
            <ac:spMk id="24" creationId="{B10ABAB1-3991-1146-5433-08B2C1E44325}"/>
          </ac:spMkLst>
        </pc:spChg>
        <pc:spChg chg="mod">
          <ac:chgData name="Mark Wilson" userId="fcf4aa92-b676-44da-800f-4d7a2368bd31" providerId="ADAL" clId="{4F448ACB-2B6A-44C5-AD1E-BCCCD3BFE285}" dt="2024-06-12T08:36:02.572" v="4041" actId="1037"/>
          <ac:spMkLst>
            <pc:docMk/>
            <pc:sldMk cId="3141175098" sldId="274"/>
            <ac:spMk id="25" creationId="{E7578636-EF23-8CF1-4525-8FC96517F522}"/>
          </ac:spMkLst>
        </pc:spChg>
        <pc:spChg chg="mod">
          <ac:chgData name="Mark Wilson" userId="fcf4aa92-b676-44da-800f-4d7a2368bd31" providerId="ADAL" clId="{4F448ACB-2B6A-44C5-AD1E-BCCCD3BFE285}" dt="2024-06-12T08:37:35.744" v="4060" actId="20577"/>
          <ac:spMkLst>
            <pc:docMk/>
            <pc:sldMk cId="3141175098" sldId="274"/>
            <ac:spMk id="26" creationId="{5DDC612E-CD83-4431-A732-FC4A952400D7}"/>
          </ac:spMkLst>
        </pc:spChg>
        <pc:spChg chg="mod">
          <ac:chgData name="Mark Wilson" userId="fcf4aa92-b676-44da-800f-4d7a2368bd31" providerId="ADAL" clId="{4F448ACB-2B6A-44C5-AD1E-BCCCD3BFE285}" dt="2024-06-12T08:29:59.598" v="3978" actId="1076"/>
          <ac:spMkLst>
            <pc:docMk/>
            <pc:sldMk cId="3141175098" sldId="274"/>
            <ac:spMk id="27" creationId="{D75E3A4E-8B56-3F2A-76BB-4A0961242E8B}"/>
          </ac:spMkLst>
        </pc:spChg>
        <pc:spChg chg="mod">
          <ac:chgData name="Mark Wilson" userId="fcf4aa92-b676-44da-800f-4d7a2368bd31" providerId="ADAL" clId="{4F448ACB-2B6A-44C5-AD1E-BCCCD3BFE285}" dt="2024-06-12T08:37:06.667" v="4050" actId="20577"/>
          <ac:spMkLst>
            <pc:docMk/>
            <pc:sldMk cId="3141175098" sldId="274"/>
            <ac:spMk id="34" creationId="{D3A26935-2B40-41E7-B2E0-ADB2435DBE2B}"/>
          </ac:spMkLst>
        </pc:spChg>
        <pc:spChg chg="mod">
          <ac:chgData name="Mark Wilson" userId="fcf4aa92-b676-44da-800f-4d7a2368bd31" providerId="ADAL" clId="{4F448ACB-2B6A-44C5-AD1E-BCCCD3BFE285}" dt="2024-06-12T08:02:10.402" v="3829" actId="1076"/>
          <ac:spMkLst>
            <pc:docMk/>
            <pc:sldMk cId="3141175098" sldId="274"/>
            <ac:spMk id="36" creationId="{68E9A25A-DF1B-4789-82A5-1CBD2D43E72E}"/>
          </ac:spMkLst>
        </pc:spChg>
        <pc:spChg chg="mod">
          <ac:chgData name="Mark Wilson" userId="fcf4aa92-b676-44da-800f-4d7a2368bd31" providerId="ADAL" clId="{4F448ACB-2B6A-44C5-AD1E-BCCCD3BFE285}" dt="2024-06-12T08:22:40.113" v="3916" actId="1076"/>
          <ac:spMkLst>
            <pc:docMk/>
            <pc:sldMk cId="3141175098" sldId="274"/>
            <ac:spMk id="45" creationId="{BEE8CE8A-B69A-4588-8FDE-C715A968C5C0}"/>
          </ac:spMkLst>
        </pc:spChg>
        <pc:spChg chg="mod">
          <ac:chgData name="Mark Wilson" userId="fcf4aa92-b676-44da-800f-4d7a2368bd31" providerId="ADAL" clId="{4F448ACB-2B6A-44C5-AD1E-BCCCD3BFE285}" dt="2024-06-12T08:37:03.689" v="4049" actId="20577"/>
          <ac:spMkLst>
            <pc:docMk/>
            <pc:sldMk cId="3141175098" sldId="274"/>
            <ac:spMk id="46" creationId="{1B85B04B-9219-4806-9EB5-01B396E44C3F}"/>
          </ac:spMkLst>
        </pc:spChg>
        <pc:spChg chg="mod">
          <ac:chgData name="Mark Wilson" userId="fcf4aa92-b676-44da-800f-4d7a2368bd31" providerId="ADAL" clId="{4F448ACB-2B6A-44C5-AD1E-BCCCD3BFE285}" dt="2024-06-12T07:57:56.780" v="3787" actId="1076"/>
          <ac:spMkLst>
            <pc:docMk/>
            <pc:sldMk cId="3141175098" sldId="274"/>
            <ac:spMk id="54" creationId="{7E1C6BEB-C014-4990-8EEB-110125236985}"/>
          </ac:spMkLst>
        </pc:spChg>
        <pc:spChg chg="mod">
          <ac:chgData name="Mark Wilson" userId="fcf4aa92-b676-44da-800f-4d7a2368bd31" providerId="ADAL" clId="{4F448ACB-2B6A-44C5-AD1E-BCCCD3BFE285}" dt="2024-06-12T08:08:07.557" v="3838" actId="108"/>
          <ac:spMkLst>
            <pc:docMk/>
            <pc:sldMk cId="3141175098" sldId="274"/>
            <ac:spMk id="55" creationId="{5E38CF87-83BA-488A-B78C-F58C20F15379}"/>
          </ac:spMkLst>
        </pc:spChg>
        <pc:spChg chg="mod">
          <ac:chgData name="Mark Wilson" userId="fcf4aa92-b676-44da-800f-4d7a2368bd31" providerId="ADAL" clId="{4F448ACB-2B6A-44C5-AD1E-BCCCD3BFE285}" dt="2024-06-12T08:36:59.907" v="4048" actId="20577"/>
          <ac:spMkLst>
            <pc:docMk/>
            <pc:sldMk cId="3141175098" sldId="274"/>
            <ac:spMk id="59" creationId="{DEFD2982-D7F6-4B54-933D-569BD0889EA3}"/>
          </ac:spMkLst>
        </pc:spChg>
        <pc:grpChg chg="mod">
          <ac:chgData name="Mark Wilson" userId="fcf4aa92-b676-44da-800f-4d7a2368bd31" providerId="ADAL" clId="{4F448ACB-2B6A-44C5-AD1E-BCCCD3BFE285}" dt="2024-06-12T08:28:07.417" v="3952" actId="14100"/>
          <ac:grpSpMkLst>
            <pc:docMk/>
            <pc:sldMk cId="3141175098" sldId="274"/>
            <ac:grpSpMk id="11" creationId="{57820836-C0DA-03F3-B5CD-AAA1212D6642}"/>
          </ac:grpSpMkLst>
        </pc:grpChg>
        <pc:grpChg chg="mod">
          <ac:chgData name="Mark Wilson" userId="fcf4aa92-b676-44da-800f-4d7a2368bd31" providerId="ADAL" clId="{4F448ACB-2B6A-44C5-AD1E-BCCCD3BFE285}" dt="2024-06-12T08:24:34.268" v="3949" actId="1035"/>
          <ac:grpSpMkLst>
            <pc:docMk/>
            <pc:sldMk cId="3141175098" sldId="274"/>
            <ac:grpSpMk id="91" creationId="{095F1E06-CB2D-4B61-8584-DFD0AD568CAC}"/>
          </ac:grpSpMkLst>
        </pc:grpChg>
        <pc:grpChg chg="mod">
          <ac:chgData name="Mark Wilson" userId="fcf4aa92-b676-44da-800f-4d7a2368bd31" providerId="ADAL" clId="{4F448ACB-2B6A-44C5-AD1E-BCCCD3BFE285}" dt="2024-06-12T08:36:15.095" v="4042" actId="1076"/>
          <ac:grpSpMkLst>
            <pc:docMk/>
            <pc:sldMk cId="3141175098" sldId="274"/>
            <ac:grpSpMk id="92" creationId="{110B67EC-374E-4177-9D48-64F2AFB51CC9}"/>
          </ac:grpSpMkLst>
        </pc:grpChg>
        <pc:grpChg chg="mod">
          <ac:chgData name="Mark Wilson" userId="fcf4aa92-b676-44da-800f-4d7a2368bd31" providerId="ADAL" clId="{4F448ACB-2B6A-44C5-AD1E-BCCCD3BFE285}" dt="2024-06-12T08:43:33.315" v="4075" actId="1076"/>
          <ac:grpSpMkLst>
            <pc:docMk/>
            <pc:sldMk cId="3141175098" sldId="274"/>
            <ac:grpSpMk id="93" creationId="{E29B443B-7610-447D-AFA5-1B9CE59D6FC0}"/>
          </ac:grpSpMkLst>
        </pc:grpChg>
        <pc:grpChg chg="mod">
          <ac:chgData name="Mark Wilson" userId="fcf4aa92-b676-44da-800f-4d7a2368bd31" providerId="ADAL" clId="{4F448ACB-2B6A-44C5-AD1E-BCCCD3BFE285}" dt="2024-06-12T08:24:34.268" v="3949" actId="1035"/>
          <ac:grpSpMkLst>
            <pc:docMk/>
            <pc:sldMk cId="3141175098" sldId="274"/>
            <ac:grpSpMk id="94" creationId="{2730EBA8-9042-4476-8758-82EFFA750949}"/>
          </ac:grpSpMkLst>
        </pc:grpChg>
        <pc:grpChg chg="mod">
          <ac:chgData name="Mark Wilson" userId="fcf4aa92-b676-44da-800f-4d7a2368bd31" providerId="ADAL" clId="{4F448ACB-2B6A-44C5-AD1E-BCCCD3BFE285}" dt="2024-06-12T08:29:04.661" v="3959" actId="14100"/>
          <ac:grpSpMkLst>
            <pc:docMk/>
            <pc:sldMk cId="3141175098" sldId="274"/>
            <ac:grpSpMk id="95" creationId="{4E6822FF-C51F-44D8-85F6-D96547811F38}"/>
          </ac:grpSpMkLst>
        </pc:grpChg>
        <pc:grpChg chg="mod">
          <ac:chgData name="Mark Wilson" userId="fcf4aa92-b676-44da-800f-4d7a2368bd31" providerId="ADAL" clId="{4F448ACB-2B6A-44C5-AD1E-BCCCD3BFE285}" dt="2024-06-12T09:37:38.252" v="4278" actId="1076"/>
          <ac:grpSpMkLst>
            <pc:docMk/>
            <pc:sldMk cId="3141175098" sldId="274"/>
            <ac:grpSpMk id="96" creationId="{29576792-E33B-4A1B-8A64-4C6B5D2F70DE}"/>
          </ac:grpSpMkLst>
        </pc:grpChg>
        <pc:grpChg chg="mod">
          <ac:chgData name="Mark Wilson" userId="fcf4aa92-b676-44da-800f-4d7a2368bd31" providerId="ADAL" clId="{4F448ACB-2B6A-44C5-AD1E-BCCCD3BFE285}" dt="2024-06-12T08:28:14.139" v="3954" actId="14100"/>
          <ac:grpSpMkLst>
            <pc:docMk/>
            <pc:sldMk cId="3141175098" sldId="274"/>
            <ac:grpSpMk id="97" creationId="{CA4875E9-F19F-4334-81E9-7651D68EEA41}"/>
          </ac:grpSpMkLst>
        </pc:grpChg>
        <pc:picChg chg="add mod">
          <ac:chgData name="Mark Wilson" userId="fcf4aa92-b676-44da-800f-4d7a2368bd31" providerId="ADAL" clId="{4F448ACB-2B6A-44C5-AD1E-BCCCD3BFE285}" dt="2024-06-12T09:37:19.226" v="4275" actId="1076"/>
          <ac:picMkLst>
            <pc:docMk/>
            <pc:sldMk cId="3141175098" sldId="274"/>
            <ac:picMk id="6" creationId="{21AD359E-2116-06A8-852F-CF52B89038C1}"/>
          </ac:picMkLst>
        </pc:picChg>
        <pc:picChg chg="add del mod">
          <ac:chgData name="Mark Wilson" userId="fcf4aa92-b676-44da-800f-4d7a2368bd31" providerId="ADAL" clId="{4F448ACB-2B6A-44C5-AD1E-BCCCD3BFE285}" dt="2024-06-12T08:09:42.529" v="3891" actId="478"/>
          <ac:picMkLst>
            <pc:docMk/>
            <pc:sldMk cId="3141175098" sldId="274"/>
            <ac:picMk id="6" creationId="{73FB623E-0832-0A7B-99F7-58E567B4EA87}"/>
          </ac:picMkLst>
        </pc:picChg>
        <pc:picChg chg="add del mod">
          <ac:chgData name="Mark Wilson" userId="fcf4aa92-b676-44da-800f-4d7a2368bd31" providerId="ADAL" clId="{4F448ACB-2B6A-44C5-AD1E-BCCCD3BFE285}" dt="2024-06-12T09:37:12.973" v="4274" actId="478"/>
          <ac:picMkLst>
            <pc:docMk/>
            <pc:sldMk cId="3141175098" sldId="274"/>
            <ac:picMk id="7" creationId="{CF3933CE-C679-29C3-A33E-56CF0A21AF01}"/>
          </ac:picMkLst>
        </pc:picChg>
        <pc:picChg chg="add mod">
          <ac:chgData name="Mark Wilson" userId="fcf4aa92-b676-44da-800f-4d7a2368bd31" providerId="ADAL" clId="{4F448ACB-2B6A-44C5-AD1E-BCCCD3BFE285}" dt="2024-06-12T09:37:49.311" v="4279" actId="1076"/>
          <ac:picMkLst>
            <pc:docMk/>
            <pc:sldMk cId="3141175098" sldId="274"/>
            <ac:picMk id="9" creationId="{6EA6107E-C4B1-7A83-ADFC-C04337180ECF}"/>
          </ac:picMkLst>
        </pc:picChg>
        <pc:picChg chg="mod">
          <ac:chgData name="Mark Wilson" userId="fcf4aa92-b676-44da-800f-4d7a2368bd31" providerId="ADAL" clId="{4F448ACB-2B6A-44C5-AD1E-BCCCD3BFE285}" dt="2024-06-12T08:03:14.916" v="3836" actId="1076"/>
          <ac:picMkLst>
            <pc:docMk/>
            <pc:sldMk cId="3141175098" sldId="274"/>
            <ac:picMk id="32" creationId="{220B722A-7BC5-5AEF-7A5C-2511C672FE45}"/>
          </ac:picMkLst>
        </pc:picChg>
        <pc:picChg chg="del">
          <ac:chgData name="Mark Wilson" userId="fcf4aa92-b676-44da-800f-4d7a2368bd31" providerId="ADAL" clId="{4F448ACB-2B6A-44C5-AD1E-BCCCD3BFE285}" dt="2024-06-12T07:58:51.095" v="3804" actId="478"/>
          <ac:picMkLst>
            <pc:docMk/>
            <pc:sldMk cId="3141175098" sldId="274"/>
            <ac:picMk id="44" creationId="{CD7E74BB-40F9-A69B-A8C1-59D39D040FAD}"/>
          </ac:picMkLst>
        </pc:picChg>
        <pc:picChg chg="del">
          <ac:chgData name="Mark Wilson" userId="fcf4aa92-b676-44da-800f-4d7a2368bd31" providerId="ADAL" clId="{4F448ACB-2B6A-44C5-AD1E-BCCCD3BFE285}" dt="2024-06-12T08:00:27.381" v="3811" actId="478"/>
          <ac:picMkLst>
            <pc:docMk/>
            <pc:sldMk cId="3141175098" sldId="274"/>
            <ac:picMk id="50" creationId="{CF3933CE-C679-29C3-A33E-56CF0A21AF01}"/>
          </ac:picMkLst>
        </pc:picChg>
        <pc:picChg chg="mod">
          <ac:chgData name="Mark Wilson" userId="fcf4aa92-b676-44da-800f-4d7a2368bd31" providerId="ADAL" clId="{4F448ACB-2B6A-44C5-AD1E-BCCCD3BFE285}" dt="2024-06-12T09:19:14.919" v="4253" actId="1076"/>
          <ac:picMkLst>
            <pc:docMk/>
            <pc:sldMk cId="3141175098" sldId="274"/>
            <ac:picMk id="62" creationId="{62BA6957-39FA-5416-BF00-57C7569018C9}"/>
          </ac:picMkLst>
        </pc:picChg>
      </pc:sldChg>
      <pc:sldChg chg="addSp delSp modSp del mod">
        <pc:chgData name="Mark Wilson" userId="fcf4aa92-b676-44da-800f-4d7a2368bd31" providerId="ADAL" clId="{4F448ACB-2B6A-44C5-AD1E-BCCCD3BFE285}" dt="2024-06-05T15:13:18.922" v="2703" actId="2696"/>
        <pc:sldMkLst>
          <pc:docMk/>
          <pc:sldMk cId="675558033" sldId="279"/>
        </pc:sldMkLst>
        <pc:spChg chg="del">
          <ac:chgData name="Mark Wilson" userId="fcf4aa92-b676-44da-800f-4d7a2368bd31" providerId="ADAL" clId="{4F448ACB-2B6A-44C5-AD1E-BCCCD3BFE285}" dt="2024-06-04T09:53:32.320" v="2600" actId="478"/>
          <ac:spMkLst>
            <pc:docMk/>
            <pc:sldMk cId="675558033" sldId="279"/>
            <ac:spMk id="2" creationId="{81F90421-2BC9-E661-A659-C0A98DEEDDBB}"/>
          </ac:spMkLst>
        </pc:spChg>
        <pc:spChg chg="mod">
          <ac:chgData name="Mark Wilson" userId="fcf4aa92-b676-44da-800f-4d7a2368bd31" providerId="ADAL" clId="{4F448ACB-2B6A-44C5-AD1E-BCCCD3BFE285}" dt="2024-06-03T13:39:46.574" v="3" actId="1076"/>
          <ac:spMkLst>
            <pc:docMk/>
            <pc:sldMk cId="675558033" sldId="279"/>
            <ac:spMk id="3" creationId="{5FF71515-D776-9B86-4D60-1DAA39B7EAE8}"/>
          </ac:spMkLst>
        </pc:spChg>
        <pc:spChg chg="mod ord">
          <ac:chgData name="Mark Wilson" userId="fcf4aa92-b676-44da-800f-4d7a2368bd31" providerId="ADAL" clId="{4F448ACB-2B6A-44C5-AD1E-BCCCD3BFE285}" dt="2024-06-04T09:59:19.474" v="2641" actId="1076"/>
          <ac:spMkLst>
            <pc:docMk/>
            <pc:sldMk cId="675558033" sldId="279"/>
            <ac:spMk id="3" creationId="{F0BA118A-CD54-762F-CBE2-43DB2CD8AEFC}"/>
          </ac:spMkLst>
        </pc:spChg>
        <pc:spChg chg="add mod">
          <ac:chgData name="Mark Wilson" userId="fcf4aa92-b676-44da-800f-4d7a2368bd31" providerId="ADAL" clId="{4F448ACB-2B6A-44C5-AD1E-BCCCD3BFE285}" dt="2024-06-04T09:58:20.504" v="2625" actId="14100"/>
          <ac:spMkLst>
            <pc:docMk/>
            <pc:sldMk cId="675558033" sldId="279"/>
            <ac:spMk id="4" creationId="{A2BD16AD-BC7F-249D-B3FA-1C82197D6BF4}"/>
          </ac:spMkLst>
        </pc:spChg>
        <pc:spChg chg="add mod">
          <ac:chgData name="Mark Wilson" userId="fcf4aa92-b676-44da-800f-4d7a2368bd31" providerId="ADAL" clId="{4F448ACB-2B6A-44C5-AD1E-BCCCD3BFE285}" dt="2024-06-03T14:44:36.623" v="1050" actId="1076"/>
          <ac:spMkLst>
            <pc:docMk/>
            <pc:sldMk cId="675558033" sldId="279"/>
            <ac:spMk id="4" creationId="{E9546776-55E8-462D-5AC1-09FADAD8E9E8}"/>
          </ac:spMkLst>
        </pc:spChg>
        <pc:spChg chg="mod">
          <ac:chgData name="Mark Wilson" userId="fcf4aa92-b676-44da-800f-4d7a2368bd31" providerId="ADAL" clId="{4F448ACB-2B6A-44C5-AD1E-BCCCD3BFE285}" dt="2024-06-03T14:44:27.111" v="1048" actId="20577"/>
          <ac:spMkLst>
            <pc:docMk/>
            <pc:sldMk cId="675558033" sldId="279"/>
            <ac:spMk id="6" creationId="{ED770BDB-A59D-2EC3-3090-32B22067C4F4}"/>
          </ac:spMkLst>
        </pc:spChg>
        <pc:spChg chg="mod">
          <ac:chgData name="Mark Wilson" userId="fcf4aa92-b676-44da-800f-4d7a2368bd31" providerId="ADAL" clId="{4F448ACB-2B6A-44C5-AD1E-BCCCD3BFE285}" dt="2024-06-03T13:43:07.207" v="105" actId="313"/>
          <ac:spMkLst>
            <pc:docMk/>
            <pc:sldMk cId="675558033" sldId="279"/>
            <ac:spMk id="7" creationId="{9CAD0DD5-A64F-F38F-5F8E-EC5173EBA01A}"/>
          </ac:spMkLst>
        </pc:spChg>
        <pc:spChg chg="add del mod">
          <ac:chgData name="Mark Wilson" userId="fcf4aa92-b676-44da-800f-4d7a2368bd31" providerId="ADAL" clId="{4F448ACB-2B6A-44C5-AD1E-BCCCD3BFE285}" dt="2024-06-03T13:43:30.963" v="133" actId="20577"/>
          <ac:spMkLst>
            <pc:docMk/>
            <pc:sldMk cId="675558033" sldId="279"/>
            <ac:spMk id="8" creationId="{99DBF20F-7D6A-B48E-9F6B-7D9891189683}"/>
          </ac:spMkLst>
        </pc:spChg>
        <pc:spChg chg="mod">
          <ac:chgData name="Mark Wilson" userId="fcf4aa92-b676-44da-800f-4d7a2368bd31" providerId="ADAL" clId="{4F448ACB-2B6A-44C5-AD1E-BCCCD3BFE285}" dt="2024-06-03T13:45:07.116" v="183" actId="20577"/>
          <ac:spMkLst>
            <pc:docMk/>
            <pc:sldMk cId="675558033" sldId="279"/>
            <ac:spMk id="9" creationId="{87B0D28E-E5CE-A444-1113-4BF8278D6AEC}"/>
          </ac:spMkLst>
        </pc:spChg>
        <pc:spChg chg="mod">
          <ac:chgData name="Mark Wilson" userId="fcf4aa92-b676-44da-800f-4d7a2368bd31" providerId="ADAL" clId="{4F448ACB-2B6A-44C5-AD1E-BCCCD3BFE285}" dt="2024-06-03T13:48:35.556" v="255" actId="14100"/>
          <ac:spMkLst>
            <pc:docMk/>
            <pc:sldMk cId="675558033" sldId="279"/>
            <ac:spMk id="10" creationId="{67DC12F9-97AB-DF5B-B6EF-8C63994B4925}"/>
          </ac:spMkLst>
        </pc:spChg>
        <pc:spChg chg="del">
          <ac:chgData name="Mark Wilson" userId="fcf4aa92-b676-44da-800f-4d7a2368bd31" providerId="ADAL" clId="{4F448ACB-2B6A-44C5-AD1E-BCCCD3BFE285}" dt="2024-06-03T13:40:00.356" v="5" actId="478"/>
          <ac:spMkLst>
            <pc:docMk/>
            <pc:sldMk cId="675558033" sldId="279"/>
            <ac:spMk id="11" creationId="{C7F0A09E-65D6-B828-3083-01998BBBC417}"/>
          </ac:spMkLst>
        </pc:spChg>
        <pc:spChg chg="mod">
          <ac:chgData name="Mark Wilson" userId="fcf4aa92-b676-44da-800f-4d7a2368bd31" providerId="ADAL" clId="{4F448ACB-2B6A-44C5-AD1E-BCCCD3BFE285}" dt="2024-06-04T09:57:43.037" v="2620" actId="1076"/>
          <ac:spMkLst>
            <pc:docMk/>
            <pc:sldMk cId="675558033" sldId="279"/>
            <ac:spMk id="13" creationId="{61CFB242-DB77-2EFD-9DB8-3DE630A7083F}"/>
          </ac:spMkLst>
        </pc:spChg>
        <pc:spChg chg="add del mod">
          <ac:chgData name="Mark Wilson" userId="fcf4aa92-b676-44da-800f-4d7a2368bd31" providerId="ADAL" clId="{4F448ACB-2B6A-44C5-AD1E-BCCCD3BFE285}" dt="2024-06-03T14:31:05.803" v="778" actId="478"/>
          <ac:spMkLst>
            <pc:docMk/>
            <pc:sldMk cId="675558033" sldId="279"/>
            <ac:spMk id="15" creationId="{E234FA7B-F257-55B6-4A70-BFD297BD9F0D}"/>
          </ac:spMkLst>
        </pc:spChg>
        <pc:spChg chg="del">
          <ac:chgData name="Mark Wilson" userId="fcf4aa92-b676-44da-800f-4d7a2368bd31" providerId="ADAL" clId="{4F448ACB-2B6A-44C5-AD1E-BCCCD3BFE285}" dt="2024-06-03T13:39:55.551" v="4" actId="478"/>
          <ac:spMkLst>
            <pc:docMk/>
            <pc:sldMk cId="675558033" sldId="279"/>
            <ac:spMk id="25" creationId="{0E183EFF-7666-F42A-F97C-67580AB65E85}"/>
          </ac:spMkLst>
        </pc:spChg>
        <pc:grpChg chg="mod">
          <ac:chgData name="Mark Wilson" userId="fcf4aa92-b676-44da-800f-4d7a2368bd31" providerId="ADAL" clId="{4F448ACB-2B6A-44C5-AD1E-BCCCD3BFE285}" dt="2024-06-03T14:44:38.885" v="1051" actId="1076"/>
          <ac:grpSpMkLst>
            <pc:docMk/>
            <pc:sldMk cId="675558033" sldId="279"/>
            <ac:grpSpMk id="12" creationId="{5C6D6C9C-A220-FAAE-CC57-56A19490D5C6}"/>
          </ac:grpSpMkLst>
        </pc:grpChg>
        <pc:picChg chg="add del mod">
          <ac:chgData name="Mark Wilson" userId="fcf4aa92-b676-44da-800f-4d7a2368bd31" providerId="ADAL" clId="{4F448ACB-2B6A-44C5-AD1E-BCCCD3BFE285}" dt="2024-06-04T09:56:49.656" v="2616" actId="478"/>
          <ac:picMkLst>
            <pc:docMk/>
            <pc:sldMk cId="675558033" sldId="279"/>
            <ac:picMk id="5" creationId="{C6D86DFD-D3F1-5DA4-CD44-1EA792A1162E}"/>
          </ac:picMkLst>
        </pc:picChg>
        <pc:picChg chg="del">
          <ac:chgData name="Mark Wilson" userId="fcf4aa92-b676-44da-800f-4d7a2368bd31" providerId="ADAL" clId="{4F448ACB-2B6A-44C5-AD1E-BCCCD3BFE285}" dt="2024-06-03T13:40:30.667" v="7" actId="478"/>
          <ac:picMkLst>
            <pc:docMk/>
            <pc:sldMk cId="675558033" sldId="279"/>
            <ac:picMk id="14" creationId="{283E503C-4F79-59FF-C06B-F4448D4800A8}"/>
          </ac:picMkLst>
        </pc:picChg>
        <pc:picChg chg="del">
          <ac:chgData name="Mark Wilson" userId="fcf4aa92-b676-44da-800f-4d7a2368bd31" providerId="ADAL" clId="{4F448ACB-2B6A-44C5-AD1E-BCCCD3BFE285}" dt="2024-06-03T13:40:11.959" v="6" actId="478"/>
          <ac:picMkLst>
            <pc:docMk/>
            <pc:sldMk cId="675558033" sldId="279"/>
            <ac:picMk id="16" creationId="{9511388F-3720-DA1D-6B99-6172E686849B}"/>
          </ac:picMkLst>
        </pc:picChg>
        <pc:picChg chg="del">
          <ac:chgData name="Mark Wilson" userId="fcf4aa92-b676-44da-800f-4d7a2368bd31" providerId="ADAL" clId="{4F448ACB-2B6A-44C5-AD1E-BCCCD3BFE285}" dt="2024-06-03T13:40:33.943" v="8" actId="478"/>
          <ac:picMkLst>
            <pc:docMk/>
            <pc:sldMk cId="675558033" sldId="279"/>
            <ac:picMk id="17" creationId="{DC8F9D9A-2276-B842-89D9-8FC3318FCC5E}"/>
          </ac:picMkLst>
        </pc:picChg>
        <pc:picChg chg="del">
          <ac:chgData name="Mark Wilson" userId="fcf4aa92-b676-44da-800f-4d7a2368bd31" providerId="ADAL" clId="{4F448ACB-2B6A-44C5-AD1E-BCCCD3BFE285}" dt="2024-06-03T13:47:32.901" v="246" actId="478"/>
          <ac:picMkLst>
            <pc:docMk/>
            <pc:sldMk cId="675558033" sldId="279"/>
            <ac:picMk id="18" creationId="{1A6C5FFC-CCA5-1725-2AA0-B12E93FD6101}"/>
          </ac:picMkLst>
        </pc:picChg>
        <pc:picChg chg="del">
          <ac:chgData name="Mark Wilson" userId="fcf4aa92-b676-44da-800f-4d7a2368bd31" providerId="ADAL" clId="{4F448ACB-2B6A-44C5-AD1E-BCCCD3BFE285}" dt="2024-06-03T13:48:00.494" v="248" actId="478"/>
          <ac:picMkLst>
            <pc:docMk/>
            <pc:sldMk cId="675558033" sldId="279"/>
            <ac:picMk id="20" creationId="{2A5633C7-BE53-0BF1-0A25-C5755A2C57A9}"/>
          </ac:picMkLst>
        </pc:picChg>
        <pc:picChg chg="del">
          <ac:chgData name="Mark Wilson" userId="fcf4aa92-b676-44da-800f-4d7a2368bd31" providerId="ADAL" clId="{4F448ACB-2B6A-44C5-AD1E-BCCCD3BFE285}" dt="2024-06-03T13:47:42.936" v="247" actId="478"/>
          <ac:picMkLst>
            <pc:docMk/>
            <pc:sldMk cId="675558033" sldId="279"/>
            <ac:picMk id="22" creationId="{69E1610A-3D53-3EE6-58FA-A2995B421321}"/>
          </ac:picMkLst>
        </pc:picChg>
        <pc:picChg chg="del">
          <ac:chgData name="Mark Wilson" userId="fcf4aa92-b676-44da-800f-4d7a2368bd31" providerId="ADAL" clId="{4F448ACB-2B6A-44C5-AD1E-BCCCD3BFE285}" dt="2024-06-03T13:47:01.570" v="245" actId="478"/>
          <ac:picMkLst>
            <pc:docMk/>
            <pc:sldMk cId="675558033" sldId="279"/>
            <ac:picMk id="24" creationId="{32A7DF39-8C5D-7C08-6E45-AA7B50B6F542}"/>
          </ac:picMkLst>
        </pc:picChg>
      </pc:sldChg>
      <pc:sldChg chg="addSp delSp modSp mod modClrScheme chgLayout">
        <pc:chgData name="Mark Wilson" userId="fcf4aa92-b676-44da-800f-4d7a2368bd31" providerId="ADAL" clId="{4F448ACB-2B6A-44C5-AD1E-BCCCD3BFE285}" dt="2024-06-12T09:55:45.669" v="4284" actId="478"/>
        <pc:sldMkLst>
          <pc:docMk/>
          <pc:sldMk cId="2422136483" sldId="334"/>
        </pc:sldMkLst>
        <pc:spChg chg="del mod ord">
          <ac:chgData name="Mark Wilson" userId="fcf4aa92-b676-44da-800f-4d7a2368bd31" providerId="ADAL" clId="{4F448ACB-2B6A-44C5-AD1E-BCCCD3BFE285}" dt="2024-06-12T09:55:45.669" v="4284" actId="478"/>
          <ac:spMkLst>
            <pc:docMk/>
            <pc:sldMk cId="2422136483" sldId="334"/>
            <ac:spMk id="4" creationId="{EFE1F82D-3991-A76C-B676-BCDC9641E135}"/>
          </ac:spMkLst>
        </pc:spChg>
        <pc:spChg chg="del">
          <ac:chgData name="Mark Wilson" userId="fcf4aa92-b676-44da-800f-4d7a2368bd31" providerId="ADAL" clId="{4F448ACB-2B6A-44C5-AD1E-BCCCD3BFE285}" dt="2024-06-04T07:49:30.629" v="2241" actId="478"/>
          <ac:spMkLst>
            <pc:docMk/>
            <pc:sldMk cId="2422136483" sldId="334"/>
            <ac:spMk id="7" creationId="{C9FE908A-D2D6-A705-8081-644645E62844}"/>
          </ac:spMkLst>
        </pc:spChg>
        <pc:spChg chg="add mod">
          <ac:chgData name="Mark Wilson" userId="fcf4aa92-b676-44da-800f-4d7a2368bd31" providerId="ADAL" clId="{4F448ACB-2B6A-44C5-AD1E-BCCCD3BFE285}" dt="2024-06-10T15:01:24.193" v="2909" actId="20577"/>
          <ac:spMkLst>
            <pc:docMk/>
            <pc:sldMk cId="2422136483" sldId="334"/>
            <ac:spMk id="9" creationId="{A377FFDB-8B04-FE8C-9F34-9319E8B198E3}"/>
          </ac:spMkLst>
        </pc:spChg>
        <pc:spChg chg="add mod ord">
          <ac:chgData name="Mark Wilson" userId="fcf4aa92-b676-44da-800f-4d7a2368bd31" providerId="ADAL" clId="{4F448ACB-2B6A-44C5-AD1E-BCCCD3BFE285}" dt="2024-06-04T07:57:12.609" v="2258" actId="207"/>
          <ac:spMkLst>
            <pc:docMk/>
            <pc:sldMk cId="2422136483" sldId="334"/>
            <ac:spMk id="12" creationId="{78B78FB9-1696-1854-E7B0-E991836BFBBF}"/>
          </ac:spMkLst>
        </pc:spChg>
        <pc:spChg chg="add mod ord">
          <ac:chgData name="Mark Wilson" userId="fcf4aa92-b676-44da-800f-4d7a2368bd31" providerId="ADAL" clId="{4F448ACB-2B6A-44C5-AD1E-BCCCD3BFE285}" dt="2024-06-04T08:16:27.130" v="2267" actId="171"/>
          <ac:spMkLst>
            <pc:docMk/>
            <pc:sldMk cId="2422136483" sldId="334"/>
            <ac:spMk id="16" creationId="{D917365D-9D93-36E3-5423-B4EF2EAEA0BE}"/>
          </ac:spMkLst>
        </pc:spChg>
        <pc:spChg chg="mod">
          <ac:chgData name="Mark Wilson" userId="fcf4aa92-b676-44da-800f-4d7a2368bd31" providerId="ADAL" clId="{4F448ACB-2B6A-44C5-AD1E-BCCCD3BFE285}" dt="2024-06-04T08:16:45.642" v="2272" actId="1076"/>
          <ac:spMkLst>
            <pc:docMk/>
            <pc:sldMk cId="2422136483" sldId="334"/>
            <ac:spMk id="19" creationId="{AE0EF928-20AC-E9BC-9214-5C813345AC66}"/>
          </ac:spMkLst>
        </pc:spChg>
        <pc:spChg chg="add mod ord">
          <ac:chgData name="Mark Wilson" userId="fcf4aa92-b676-44da-800f-4d7a2368bd31" providerId="ADAL" clId="{4F448ACB-2B6A-44C5-AD1E-BCCCD3BFE285}" dt="2024-06-04T08:22:16.652" v="2290" actId="207"/>
          <ac:spMkLst>
            <pc:docMk/>
            <pc:sldMk cId="2422136483" sldId="334"/>
            <ac:spMk id="20" creationId="{C7968354-69CE-E1ED-9C04-94F43159BBE9}"/>
          </ac:spMkLst>
        </pc:spChg>
        <pc:spChg chg="mod">
          <ac:chgData name="Mark Wilson" userId="fcf4aa92-b676-44da-800f-4d7a2368bd31" providerId="ADAL" clId="{4F448ACB-2B6A-44C5-AD1E-BCCCD3BFE285}" dt="2024-06-04T08:16:49.809" v="2273" actId="1076"/>
          <ac:spMkLst>
            <pc:docMk/>
            <pc:sldMk cId="2422136483" sldId="334"/>
            <ac:spMk id="21" creationId="{2C47D469-89EF-6D3F-72D1-C1CCEB51A39E}"/>
          </ac:spMkLst>
        </pc:spChg>
        <pc:spChg chg="add mod">
          <ac:chgData name="Mark Wilson" userId="fcf4aa92-b676-44da-800f-4d7a2368bd31" providerId="ADAL" clId="{4F448ACB-2B6A-44C5-AD1E-BCCCD3BFE285}" dt="2024-06-04T08:22:54.777" v="2292" actId="1076"/>
          <ac:spMkLst>
            <pc:docMk/>
            <pc:sldMk cId="2422136483" sldId="334"/>
            <ac:spMk id="22" creationId="{D8D3EAE9-E12E-8828-C059-6EBCAEC6F87F}"/>
          </ac:spMkLst>
        </pc:spChg>
        <pc:spChg chg="mod">
          <ac:chgData name="Mark Wilson" userId="fcf4aa92-b676-44da-800f-4d7a2368bd31" providerId="ADAL" clId="{4F448ACB-2B6A-44C5-AD1E-BCCCD3BFE285}" dt="2024-06-10T15:01:36.971" v="2913" actId="313"/>
          <ac:spMkLst>
            <pc:docMk/>
            <pc:sldMk cId="2422136483" sldId="334"/>
            <ac:spMk id="24" creationId="{15B1F4D9-F270-5EFA-CE75-D263A43982D4}"/>
          </ac:spMkLst>
        </pc:spChg>
        <pc:spChg chg="mod">
          <ac:chgData name="Mark Wilson" userId="fcf4aa92-b676-44da-800f-4d7a2368bd31" providerId="ADAL" clId="{4F448ACB-2B6A-44C5-AD1E-BCCCD3BFE285}" dt="2024-06-04T08:16:59.469" v="2274" actId="1076"/>
          <ac:spMkLst>
            <pc:docMk/>
            <pc:sldMk cId="2422136483" sldId="334"/>
            <ac:spMk id="25" creationId="{77739CB5-DB42-3C2D-EB9B-C5CE0BBEABEB}"/>
          </ac:spMkLst>
        </pc:spChg>
        <pc:spChg chg="mod">
          <ac:chgData name="Mark Wilson" userId="fcf4aa92-b676-44da-800f-4d7a2368bd31" providerId="ADAL" clId="{4F448ACB-2B6A-44C5-AD1E-BCCCD3BFE285}" dt="2024-06-10T15:00:57.706" v="2901" actId="20577"/>
          <ac:spMkLst>
            <pc:docMk/>
            <pc:sldMk cId="2422136483" sldId="334"/>
            <ac:spMk id="26" creationId="{1CA87D3D-B2AA-E744-2A42-F70385FD2BCF}"/>
          </ac:spMkLst>
        </pc:spChg>
        <pc:spChg chg="mod">
          <ac:chgData name="Mark Wilson" userId="fcf4aa92-b676-44da-800f-4d7a2368bd31" providerId="ADAL" clId="{4F448ACB-2B6A-44C5-AD1E-BCCCD3BFE285}" dt="2024-06-04T07:31:30.699" v="1795" actId="1076"/>
          <ac:spMkLst>
            <pc:docMk/>
            <pc:sldMk cId="2422136483" sldId="334"/>
            <ac:spMk id="27" creationId="{081192E5-A84E-9FF8-DC4D-52BC908B9094}"/>
          </ac:spMkLst>
        </pc:spChg>
        <pc:spChg chg="mod">
          <ac:chgData name="Mark Wilson" userId="fcf4aa92-b676-44da-800f-4d7a2368bd31" providerId="ADAL" clId="{4F448ACB-2B6A-44C5-AD1E-BCCCD3BFE285}" dt="2024-06-10T15:01:59.018" v="2940" actId="20577"/>
          <ac:spMkLst>
            <pc:docMk/>
            <pc:sldMk cId="2422136483" sldId="334"/>
            <ac:spMk id="28" creationId="{57964B0A-F75E-169A-1793-8FD902FAB671}"/>
          </ac:spMkLst>
        </pc:spChg>
        <pc:spChg chg="mod">
          <ac:chgData name="Mark Wilson" userId="fcf4aa92-b676-44da-800f-4d7a2368bd31" providerId="ADAL" clId="{4F448ACB-2B6A-44C5-AD1E-BCCCD3BFE285}" dt="2024-06-10T15:01:47.580" v="2930" actId="20577"/>
          <ac:spMkLst>
            <pc:docMk/>
            <pc:sldMk cId="2422136483" sldId="334"/>
            <ac:spMk id="29" creationId="{26BA7DE6-42E0-D471-624F-9E90BDE22483}"/>
          </ac:spMkLst>
        </pc:spChg>
        <pc:spChg chg="del">
          <ac:chgData name="Mark Wilson" userId="fcf4aa92-b676-44da-800f-4d7a2368bd31" providerId="ADAL" clId="{4F448ACB-2B6A-44C5-AD1E-BCCCD3BFE285}" dt="2024-06-04T07:43:51.213" v="2023" actId="478"/>
          <ac:spMkLst>
            <pc:docMk/>
            <pc:sldMk cId="2422136483" sldId="334"/>
            <ac:spMk id="30" creationId="{79C5914D-AB6A-8BF9-5A7F-37EF611EE151}"/>
          </ac:spMkLst>
        </pc:spChg>
        <pc:spChg chg="del">
          <ac:chgData name="Mark Wilson" userId="fcf4aa92-b676-44da-800f-4d7a2368bd31" providerId="ADAL" clId="{4F448ACB-2B6A-44C5-AD1E-BCCCD3BFE285}" dt="2024-06-04T07:49:27.904" v="2240" actId="478"/>
          <ac:spMkLst>
            <pc:docMk/>
            <pc:sldMk cId="2422136483" sldId="334"/>
            <ac:spMk id="32" creationId="{2CE93478-AB96-D629-04CE-F868E3DD013C}"/>
          </ac:spMkLst>
        </pc:spChg>
        <pc:picChg chg="add mod">
          <ac:chgData name="Mark Wilson" userId="fcf4aa92-b676-44da-800f-4d7a2368bd31" providerId="ADAL" clId="{4F448ACB-2B6A-44C5-AD1E-BCCCD3BFE285}" dt="2024-06-04T08:22:00.655" v="2288" actId="1076"/>
          <ac:picMkLst>
            <pc:docMk/>
            <pc:sldMk cId="2422136483" sldId="334"/>
            <ac:picMk id="11" creationId="{AC53EB70-80D0-7E08-7A6C-3E1730EADF6C}"/>
          </ac:picMkLst>
        </pc:picChg>
        <pc:picChg chg="add mod">
          <ac:chgData name="Mark Wilson" userId="fcf4aa92-b676-44da-800f-4d7a2368bd31" providerId="ADAL" clId="{4F448ACB-2B6A-44C5-AD1E-BCCCD3BFE285}" dt="2024-06-04T08:16:33.405" v="2269" actId="1076"/>
          <ac:picMkLst>
            <pc:docMk/>
            <pc:sldMk cId="2422136483" sldId="334"/>
            <ac:picMk id="15" creationId="{39BD5EFA-5D6B-6990-A55A-0DC4B049468F}"/>
          </ac:picMkLst>
        </pc:picChg>
        <pc:picChg chg="add mod">
          <ac:chgData name="Mark Wilson" userId="fcf4aa92-b676-44da-800f-4d7a2368bd31" providerId="ADAL" clId="{4F448ACB-2B6A-44C5-AD1E-BCCCD3BFE285}" dt="2024-06-04T08:21:57.631" v="2287" actId="1076"/>
          <ac:picMkLst>
            <pc:docMk/>
            <pc:sldMk cId="2422136483" sldId="334"/>
            <ac:picMk id="18" creationId="{DDB34A95-F93F-4380-EFC3-C3544CD2A491}"/>
          </ac:picMkLst>
        </pc:picChg>
        <pc:picChg chg="add mod">
          <ac:chgData name="Mark Wilson" userId="fcf4aa92-b676-44da-800f-4d7a2368bd31" providerId="ADAL" clId="{4F448ACB-2B6A-44C5-AD1E-BCCCD3BFE285}" dt="2024-06-04T08:24:02.462" v="2302" actId="1076"/>
          <ac:picMkLst>
            <pc:docMk/>
            <pc:sldMk cId="2422136483" sldId="334"/>
            <ac:picMk id="34" creationId="{AFC5C955-D017-10EE-FE37-CBC88A74580E}"/>
          </ac:picMkLst>
        </pc:picChg>
      </pc:sldChg>
      <pc:sldChg chg="delSp del mod">
        <pc:chgData name="Mark Wilson" userId="fcf4aa92-b676-44da-800f-4d7a2368bd31" providerId="ADAL" clId="{4F448ACB-2B6A-44C5-AD1E-BCCCD3BFE285}" dt="2024-06-03T14:23:32.087" v="751" actId="2696"/>
        <pc:sldMkLst>
          <pc:docMk/>
          <pc:sldMk cId="2310722517" sldId="494"/>
        </pc:sldMkLst>
        <pc:grpChg chg="del">
          <ac:chgData name="Mark Wilson" userId="fcf4aa92-b676-44da-800f-4d7a2368bd31" providerId="ADAL" clId="{4F448ACB-2B6A-44C5-AD1E-BCCCD3BFE285}" dt="2024-06-03T13:51:56.853" v="261" actId="478"/>
          <ac:grpSpMkLst>
            <pc:docMk/>
            <pc:sldMk cId="2310722517" sldId="494"/>
            <ac:grpSpMk id="2" creationId="{55856D27-87DD-6A1C-4883-A0C352B54691}"/>
          </ac:grpSpMkLst>
        </pc:grpChg>
        <pc:picChg chg="del">
          <ac:chgData name="Mark Wilson" userId="fcf4aa92-b676-44da-800f-4d7a2368bd31" providerId="ADAL" clId="{4F448ACB-2B6A-44C5-AD1E-BCCCD3BFE285}" dt="2024-06-03T13:51:54.519" v="260" actId="478"/>
          <ac:picMkLst>
            <pc:docMk/>
            <pc:sldMk cId="2310722517" sldId="494"/>
            <ac:picMk id="7" creationId="{29590659-FE9B-CBDD-394E-0E1512939F77}"/>
          </ac:picMkLst>
        </pc:picChg>
      </pc:sldChg>
      <pc:sldChg chg="addSp delSp modSp mod">
        <pc:chgData name="Mark Wilson" userId="fcf4aa92-b676-44da-800f-4d7a2368bd31" providerId="ADAL" clId="{4F448ACB-2B6A-44C5-AD1E-BCCCD3BFE285}" dt="2024-06-06T07:40:36.194" v="2870" actId="1076"/>
        <pc:sldMkLst>
          <pc:docMk/>
          <pc:sldMk cId="2184619584" sldId="4175"/>
        </pc:sldMkLst>
        <pc:spChg chg="mod">
          <ac:chgData name="Mark Wilson" userId="fcf4aa92-b676-44da-800f-4d7a2368bd31" providerId="ADAL" clId="{4F448ACB-2B6A-44C5-AD1E-BCCCD3BFE285}" dt="2024-06-03T14:20:52.414" v="722" actId="14100"/>
          <ac:spMkLst>
            <pc:docMk/>
            <pc:sldMk cId="2184619584" sldId="4175"/>
            <ac:spMk id="2" creationId="{5AA8F6E6-5D82-E9F4-EABF-3C6A0957DD50}"/>
          </ac:spMkLst>
        </pc:spChg>
        <pc:spChg chg="del mod">
          <ac:chgData name="Mark Wilson" userId="fcf4aa92-b676-44da-800f-4d7a2368bd31" providerId="ADAL" clId="{4F448ACB-2B6A-44C5-AD1E-BCCCD3BFE285}" dt="2024-06-03T14:20:26.902" v="720" actId="478"/>
          <ac:spMkLst>
            <pc:docMk/>
            <pc:sldMk cId="2184619584" sldId="4175"/>
            <ac:spMk id="3" creationId="{A99B908F-782D-B628-7E7A-5A5A2314E717}"/>
          </ac:spMkLst>
        </pc:spChg>
        <pc:spChg chg="add mod ord">
          <ac:chgData name="Mark Wilson" userId="fcf4aa92-b676-44da-800f-4d7a2368bd31" providerId="ADAL" clId="{4F448ACB-2B6A-44C5-AD1E-BCCCD3BFE285}" dt="2024-06-04T09:43:17.843" v="2581" actId="171"/>
          <ac:spMkLst>
            <pc:docMk/>
            <pc:sldMk cId="2184619584" sldId="4175"/>
            <ac:spMk id="3" creationId="{E94566A4-FF26-99DD-0F17-C48C126E84CE}"/>
          </ac:spMkLst>
        </pc:spChg>
        <pc:spChg chg="mod">
          <ac:chgData name="Mark Wilson" userId="fcf4aa92-b676-44da-800f-4d7a2368bd31" providerId="ADAL" clId="{4F448ACB-2B6A-44C5-AD1E-BCCCD3BFE285}" dt="2024-06-05T15:14:45.013" v="2725" actId="1076"/>
          <ac:spMkLst>
            <pc:docMk/>
            <pc:sldMk cId="2184619584" sldId="4175"/>
            <ac:spMk id="4" creationId="{EB8122D6-F3A2-6652-F42A-5020649153F9}"/>
          </ac:spMkLst>
        </pc:spChg>
        <pc:spChg chg="del">
          <ac:chgData name="Mark Wilson" userId="fcf4aa92-b676-44da-800f-4d7a2368bd31" providerId="ADAL" clId="{4F448ACB-2B6A-44C5-AD1E-BCCCD3BFE285}" dt="2024-06-03T14:05:22.439" v="292" actId="478"/>
          <ac:spMkLst>
            <pc:docMk/>
            <pc:sldMk cId="2184619584" sldId="4175"/>
            <ac:spMk id="7" creationId="{4778E9CD-6CE9-8D50-2263-FA38E99B00C4}"/>
          </ac:spMkLst>
        </pc:spChg>
        <pc:spChg chg="mod">
          <ac:chgData name="Mark Wilson" userId="fcf4aa92-b676-44da-800f-4d7a2368bd31" providerId="ADAL" clId="{4F448ACB-2B6A-44C5-AD1E-BCCCD3BFE285}" dt="2024-06-03T14:21:09.503" v="730" actId="1038"/>
          <ac:spMkLst>
            <pc:docMk/>
            <pc:sldMk cId="2184619584" sldId="4175"/>
            <ac:spMk id="10" creationId="{DBE1050E-149F-4871-0DFD-7CAE6F3BCC65}"/>
          </ac:spMkLst>
        </pc:spChg>
        <pc:spChg chg="mod ord">
          <ac:chgData name="Mark Wilson" userId="fcf4aa92-b676-44da-800f-4d7a2368bd31" providerId="ADAL" clId="{4F448ACB-2B6A-44C5-AD1E-BCCCD3BFE285}" dt="2024-06-04T09:43:30.851" v="2582" actId="166"/>
          <ac:spMkLst>
            <pc:docMk/>
            <pc:sldMk cId="2184619584" sldId="4175"/>
            <ac:spMk id="11" creationId="{F5A154B4-19B6-D191-A21B-882A16AA61B9}"/>
          </ac:spMkLst>
        </pc:spChg>
        <pc:spChg chg="mod">
          <ac:chgData name="Mark Wilson" userId="fcf4aa92-b676-44da-800f-4d7a2368bd31" providerId="ADAL" clId="{4F448ACB-2B6A-44C5-AD1E-BCCCD3BFE285}" dt="2024-06-05T15:14:40.776" v="2724" actId="1076"/>
          <ac:spMkLst>
            <pc:docMk/>
            <pc:sldMk cId="2184619584" sldId="4175"/>
            <ac:spMk id="19" creationId="{930B43AE-E4D1-4D90-88C0-393571F44C77}"/>
          </ac:spMkLst>
        </pc:spChg>
        <pc:picChg chg="del">
          <ac:chgData name="Mark Wilson" userId="fcf4aa92-b676-44da-800f-4d7a2368bd31" providerId="ADAL" clId="{4F448ACB-2B6A-44C5-AD1E-BCCCD3BFE285}" dt="2024-06-03T14:04:14.792" v="273" actId="478"/>
          <ac:picMkLst>
            <pc:docMk/>
            <pc:sldMk cId="2184619584" sldId="4175"/>
            <ac:picMk id="5" creationId="{BC38DAB4-B297-E19C-C02F-7043A40FD984}"/>
          </ac:picMkLst>
        </pc:picChg>
        <pc:picChg chg="add del">
          <ac:chgData name="Mark Wilson" userId="fcf4aa92-b676-44da-800f-4d7a2368bd31" providerId="ADAL" clId="{4F448ACB-2B6A-44C5-AD1E-BCCCD3BFE285}" dt="2024-06-05T15:23:19.698" v="2859" actId="478"/>
          <ac:picMkLst>
            <pc:docMk/>
            <pc:sldMk cId="2184619584" sldId="4175"/>
            <ac:picMk id="6" creationId="{089534C6-E9BC-D8F6-C743-9FA9BE5D619F}"/>
          </ac:picMkLst>
        </pc:picChg>
        <pc:picChg chg="del">
          <ac:chgData name="Mark Wilson" userId="fcf4aa92-b676-44da-800f-4d7a2368bd31" providerId="ADAL" clId="{4F448ACB-2B6A-44C5-AD1E-BCCCD3BFE285}" dt="2024-06-03T14:06:28.032" v="301" actId="478"/>
          <ac:picMkLst>
            <pc:docMk/>
            <pc:sldMk cId="2184619584" sldId="4175"/>
            <ac:picMk id="6" creationId="{4C915468-ABF9-9213-DDF2-DCC25301E76B}"/>
          </ac:picMkLst>
        </pc:picChg>
        <pc:picChg chg="del">
          <ac:chgData name="Mark Wilson" userId="fcf4aa92-b676-44da-800f-4d7a2368bd31" providerId="ADAL" clId="{4F448ACB-2B6A-44C5-AD1E-BCCCD3BFE285}" dt="2024-06-03T14:05:33.730" v="296" actId="478"/>
          <ac:picMkLst>
            <pc:docMk/>
            <pc:sldMk cId="2184619584" sldId="4175"/>
            <ac:picMk id="8" creationId="{661446C8-EACF-26F5-4F52-80F7AF11A79C}"/>
          </ac:picMkLst>
        </pc:picChg>
        <pc:picChg chg="add del mod">
          <ac:chgData name="Mark Wilson" userId="fcf4aa92-b676-44da-800f-4d7a2368bd31" providerId="ADAL" clId="{4F448ACB-2B6A-44C5-AD1E-BCCCD3BFE285}" dt="2024-06-06T07:40:15.223" v="2864" actId="478"/>
          <ac:picMkLst>
            <pc:docMk/>
            <pc:sldMk cId="2184619584" sldId="4175"/>
            <ac:picMk id="8" creationId="{788EB910-24AD-31E9-EEE1-49A3F9D3E117}"/>
          </ac:picMkLst>
        </pc:picChg>
        <pc:picChg chg="add mod">
          <ac:chgData name="Mark Wilson" userId="fcf4aa92-b676-44da-800f-4d7a2368bd31" providerId="ADAL" clId="{4F448ACB-2B6A-44C5-AD1E-BCCCD3BFE285}" dt="2024-06-03T14:04:19.692" v="274" actId="1076"/>
          <ac:picMkLst>
            <pc:docMk/>
            <pc:sldMk cId="2184619584" sldId="4175"/>
            <ac:picMk id="12" creationId="{2DB65ED3-FB47-3090-3867-90F576CCA92A}"/>
          </ac:picMkLst>
        </pc:picChg>
        <pc:picChg chg="add del mod">
          <ac:chgData name="Mark Wilson" userId="fcf4aa92-b676-44da-800f-4d7a2368bd31" providerId="ADAL" clId="{4F448ACB-2B6A-44C5-AD1E-BCCCD3BFE285}" dt="2024-06-03T14:05:31.485" v="295" actId="478"/>
          <ac:picMkLst>
            <pc:docMk/>
            <pc:sldMk cId="2184619584" sldId="4175"/>
            <ac:picMk id="13" creationId="{4F700A15-8E52-04B6-B4A8-E4D460BA19B4}"/>
          </ac:picMkLst>
        </pc:picChg>
        <pc:picChg chg="add mod">
          <ac:chgData name="Mark Wilson" userId="fcf4aa92-b676-44da-800f-4d7a2368bd31" providerId="ADAL" clId="{4F448ACB-2B6A-44C5-AD1E-BCCCD3BFE285}" dt="2024-06-03T14:21:09.503" v="730" actId="1038"/>
          <ac:picMkLst>
            <pc:docMk/>
            <pc:sldMk cId="2184619584" sldId="4175"/>
            <ac:picMk id="15" creationId="{BEEC83B5-71EC-1632-BDD5-7DA25329100A}"/>
          </ac:picMkLst>
        </pc:picChg>
        <pc:picChg chg="add mod modCrop">
          <ac:chgData name="Mark Wilson" userId="fcf4aa92-b676-44da-800f-4d7a2368bd31" providerId="ADAL" clId="{4F448ACB-2B6A-44C5-AD1E-BCCCD3BFE285}" dt="2024-06-03T14:06:56.503" v="306" actId="732"/>
          <ac:picMkLst>
            <pc:docMk/>
            <pc:sldMk cId="2184619584" sldId="4175"/>
            <ac:picMk id="17" creationId="{6CE787B3-7125-159E-A9E3-4D5BBFE735AF}"/>
          </ac:picMkLst>
        </pc:picChg>
        <pc:picChg chg="add del">
          <ac:chgData name="Mark Wilson" userId="fcf4aa92-b676-44da-800f-4d7a2368bd31" providerId="ADAL" clId="{4F448ACB-2B6A-44C5-AD1E-BCCCD3BFE285}" dt="2024-06-03T14:08:34.953" v="321" actId="478"/>
          <ac:picMkLst>
            <pc:docMk/>
            <pc:sldMk cId="2184619584" sldId="4175"/>
            <ac:picMk id="20" creationId="{C889909D-618C-EE5B-32F6-FB089F81F11F}"/>
          </ac:picMkLst>
        </pc:picChg>
        <pc:picChg chg="add del">
          <ac:chgData name="Mark Wilson" userId="fcf4aa92-b676-44da-800f-4d7a2368bd31" providerId="ADAL" clId="{4F448ACB-2B6A-44C5-AD1E-BCCCD3BFE285}" dt="2024-06-03T14:09:59.498" v="361" actId="478"/>
          <ac:picMkLst>
            <pc:docMk/>
            <pc:sldMk cId="2184619584" sldId="4175"/>
            <ac:picMk id="22" creationId="{5BB3710A-1993-5CA9-50DB-F2A1881014E8}"/>
          </ac:picMkLst>
        </pc:picChg>
        <pc:picChg chg="add del">
          <ac:chgData name="Mark Wilson" userId="fcf4aa92-b676-44da-800f-4d7a2368bd31" providerId="ADAL" clId="{4F448ACB-2B6A-44C5-AD1E-BCCCD3BFE285}" dt="2024-06-03T14:16:54.186" v="654" actId="478"/>
          <ac:picMkLst>
            <pc:docMk/>
            <pc:sldMk cId="2184619584" sldId="4175"/>
            <ac:picMk id="24" creationId="{F887A324-73FA-BE96-6130-0D50DED2917B}"/>
          </ac:picMkLst>
        </pc:picChg>
        <pc:picChg chg="add mod">
          <ac:chgData name="Mark Wilson" userId="fcf4aa92-b676-44da-800f-4d7a2368bd31" providerId="ADAL" clId="{4F448ACB-2B6A-44C5-AD1E-BCCCD3BFE285}" dt="2024-06-06T07:40:36.194" v="2870" actId="1076"/>
          <ac:picMkLst>
            <pc:docMk/>
            <pc:sldMk cId="2184619584" sldId="4175"/>
            <ac:picMk id="1026" creationId="{17D8E38A-8350-4F90-4563-50C2585A06BD}"/>
          </ac:picMkLst>
        </pc:picChg>
      </pc:sldChg>
      <pc:sldChg chg="modSp del mod">
        <pc:chgData name="Mark Wilson" userId="fcf4aa92-b676-44da-800f-4d7a2368bd31" providerId="ADAL" clId="{4F448ACB-2B6A-44C5-AD1E-BCCCD3BFE285}" dt="2024-06-05T15:17:11.686" v="2785" actId="2696"/>
        <pc:sldMkLst>
          <pc:docMk/>
          <pc:sldMk cId="2953334637" sldId="4181"/>
        </pc:sldMkLst>
        <pc:spChg chg="mod">
          <ac:chgData name="Mark Wilson" userId="fcf4aa92-b676-44da-800f-4d7a2368bd31" providerId="ADAL" clId="{4F448ACB-2B6A-44C5-AD1E-BCCCD3BFE285}" dt="2024-06-03T15:23:24.967" v="1570" actId="13926"/>
          <ac:spMkLst>
            <pc:docMk/>
            <pc:sldMk cId="2953334637" sldId="4181"/>
            <ac:spMk id="16" creationId="{DF50E60A-A1AC-0AC4-5A63-A559FC926A18}"/>
          </ac:spMkLst>
        </pc:spChg>
      </pc:sldChg>
      <pc:sldChg chg="delSp del mod">
        <pc:chgData name="Mark Wilson" userId="fcf4aa92-b676-44da-800f-4d7a2368bd31" providerId="ADAL" clId="{4F448ACB-2B6A-44C5-AD1E-BCCCD3BFE285}" dt="2024-06-05T15:13:18.922" v="2703" actId="2696"/>
        <pc:sldMkLst>
          <pc:docMk/>
          <pc:sldMk cId="4005708196" sldId="4185"/>
        </pc:sldMkLst>
        <pc:spChg chg="del">
          <ac:chgData name="Mark Wilson" userId="fcf4aa92-b676-44da-800f-4d7a2368bd31" providerId="ADAL" clId="{4F448ACB-2B6A-44C5-AD1E-BCCCD3BFE285}" dt="2024-06-04T09:53:24.059" v="2599" actId="478"/>
          <ac:spMkLst>
            <pc:docMk/>
            <pc:sldMk cId="4005708196" sldId="4185"/>
            <ac:spMk id="2" creationId="{CB5E41A1-DD6F-9C2E-D310-5B2A7E7D11F1}"/>
          </ac:spMkLst>
        </pc:spChg>
      </pc:sldChg>
      <pc:sldChg chg="delSp modSp del mod">
        <pc:chgData name="Mark Wilson" userId="fcf4aa92-b676-44da-800f-4d7a2368bd31" providerId="ADAL" clId="{4F448ACB-2B6A-44C5-AD1E-BCCCD3BFE285}" dt="2024-06-12T09:39:56.798" v="4281" actId="2696"/>
        <pc:sldMkLst>
          <pc:docMk/>
          <pc:sldMk cId="269361167" sldId="4186"/>
        </pc:sldMkLst>
        <pc:spChg chg="del">
          <ac:chgData name="Mark Wilson" userId="fcf4aa92-b676-44da-800f-4d7a2368bd31" providerId="ADAL" clId="{4F448ACB-2B6A-44C5-AD1E-BCCCD3BFE285}" dt="2024-06-04T09:53:59.155" v="2605" actId="478"/>
          <ac:spMkLst>
            <pc:docMk/>
            <pc:sldMk cId="269361167" sldId="4186"/>
            <ac:spMk id="2" creationId="{E3ECDA0C-F224-80E1-969B-81178CDFD3D8}"/>
          </ac:spMkLst>
        </pc:spChg>
        <pc:spChg chg="mod">
          <ac:chgData name="Mark Wilson" userId="fcf4aa92-b676-44da-800f-4d7a2368bd31" providerId="ADAL" clId="{4F448ACB-2B6A-44C5-AD1E-BCCCD3BFE285}" dt="2024-06-12T08:44:15.881" v="4080" actId="20577"/>
          <ac:spMkLst>
            <pc:docMk/>
            <pc:sldMk cId="269361167" sldId="4186"/>
            <ac:spMk id="8" creationId="{A049CD34-16A0-A4F1-D939-9E033B45F19C}"/>
          </ac:spMkLst>
        </pc:spChg>
      </pc:sldChg>
      <pc:sldChg chg="delSp mod">
        <pc:chgData name="Mark Wilson" userId="fcf4aa92-b676-44da-800f-4d7a2368bd31" providerId="ADAL" clId="{4F448ACB-2B6A-44C5-AD1E-BCCCD3BFE285}" dt="2024-06-04T09:53:52.203" v="2604" actId="478"/>
        <pc:sldMkLst>
          <pc:docMk/>
          <pc:sldMk cId="2611504546" sldId="4187"/>
        </pc:sldMkLst>
        <pc:spChg chg="del">
          <ac:chgData name="Mark Wilson" userId="fcf4aa92-b676-44da-800f-4d7a2368bd31" providerId="ADAL" clId="{4F448ACB-2B6A-44C5-AD1E-BCCCD3BFE285}" dt="2024-06-04T09:53:52.203" v="2604" actId="478"/>
          <ac:spMkLst>
            <pc:docMk/>
            <pc:sldMk cId="2611504546" sldId="4187"/>
            <ac:spMk id="2" creationId="{0CD2A777-C90D-0977-AB42-F747AEC79688}"/>
          </ac:spMkLst>
        </pc:spChg>
      </pc:sldChg>
      <pc:sldChg chg="addSp delSp modSp mod">
        <pc:chgData name="Mark Wilson" userId="fcf4aa92-b676-44da-800f-4d7a2368bd31" providerId="ADAL" clId="{4F448ACB-2B6A-44C5-AD1E-BCCCD3BFE285}" dt="2024-06-05T15:20:05.506" v="2845" actId="1076"/>
        <pc:sldMkLst>
          <pc:docMk/>
          <pc:sldMk cId="1599334695" sldId="4188"/>
        </pc:sldMkLst>
        <pc:spChg chg="mod">
          <ac:chgData name="Mark Wilson" userId="fcf4aa92-b676-44da-800f-4d7a2368bd31" providerId="ADAL" clId="{4F448ACB-2B6A-44C5-AD1E-BCCCD3BFE285}" dt="2024-06-05T15:19:56.763" v="2844" actId="1038"/>
          <ac:spMkLst>
            <pc:docMk/>
            <pc:sldMk cId="1599334695" sldId="4188"/>
            <ac:spMk id="3" creationId="{E40E3AF4-AAC5-4FF4-2982-B0C251054795}"/>
          </ac:spMkLst>
        </pc:spChg>
        <pc:spChg chg="mod">
          <ac:chgData name="Mark Wilson" userId="fcf4aa92-b676-44da-800f-4d7a2368bd31" providerId="ADAL" clId="{4F448ACB-2B6A-44C5-AD1E-BCCCD3BFE285}" dt="2024-06-05T15:19:56.763" v="2844" actId="1038"/>
          <ac:spMkLst>
            <pc:docMk/>
            <pc:sldMk cId="1599334695" sldId="4188"/>
            <ac:spMk id="4" creationId="{725436DF-A261-D82F-EB10-B98A155AB14F}"/>
          </ac:spMkLst>
        </pc:spChg>
        <pc:spChg chg="mod">
          <ac:chgData name="Mark Wilson" userId="fcf4aa92-b676-44da-800f-4d7a2368bd31" providerId="ADAL" clId="{4F448ACB-2B6A-44C5-AD1E-BCCCD3BFE285}" dt="2024-06-05T15:19:56.763" v="2844" actId="1038"/>
          <ac:spMkLst>
            <pc:docMk/>
            <pc:sldMk cId="1599334695" sldId="4188"/>
            <ac:spMk id="5" creationId="{67979EA8-3F44-FDE4-23E8-C5BBCEB25A25}"/>
          </ac:spMkLst>
        </pc:spChg>
        <pc:spChg chg="mod">
          <ac:chgData name="Mark Wilson" userId="fcf4aa92-b676-44da-800f-4d7a2368bd31" providerId="ADAL" clId="{4F448ACB-2B6A-44C5-AD1E-BCCCD3BFE285}" dt="2024-06-05T15:19:56.763" v="2844" actId="1038"/>
          <ac:spMkLst>
            <pc:docMk/>
            <pc:sldMk cId="1599334695" sldId="4188"/>
            <ac:spMk id="6" creationId="{E96E536A-7144-0F88-5965-44D8D5FFC8CD}"/>
          </ac:spMkLst>
        </pc:spChg>
        <pc:spChg chg="mod">
          <ac:chgData name="Mark Wilson" userId="fcf4aa92-b676-44da-800f-4d7a2368bd31" providerId="ADAL" clId="{4F448ACB-2B6A-44C5-AD1E-BCCCD3BFE285}" dt="2024-06-05T15:19:56.763" v="2844" actId="1038"/>
          <ac:spMkLst>
            <pc:docMk/>
            <pc:sldMk cId="1599334695" sldId="4188"/>
            <ac:spMk id="7" creationId="{1EF4A2F5-B5D6-83F7-14A7-CCDC4706171D}"/>
          </ac:spMkLst>
        </pc:spChg>
        <pc:spChg chg="mod">
          <ac:chgData name="Mark Wilson" userId="fcf4aa92-b676-44da-800f-4d7a2368bd31" providerId="ADAL" clId="{4F448ACB-2B6A-44C5-AD1E-BCCCD3BFE285}" dt="2024-06-05T15:19:56.763" v="2844" actId="1038"/>
          <ac:spMkLst>
            <pc:docMk/>
            <pc:sldMk cId="1599334695" sldId="4188"/>
            <ac:spMk id="8" creationId="{81E02BF2-C1F5-A5B4-BEE1-A7F7202F5089}"/>
          </ac:spMkLst>
        </pc:spChg>
        <pc:spChg chg="mod">
          <ac:chgData name="Mark Wilson" userId="fcf4aa92-b676-44da-800f-4d7a2368bd31" providerId="ADAL" clId="{4F448ACB-2B6A-44C5-AD1E-BCCCD3BFE285}" dt="2024-06-05T15:19:56.763" v="2844" actId="1038"/>
          <ac:spMkLst>
            <pc:docMk/>
            <pc:sldMk cId="1599334695" sldId="4188"/>
            <ac:spMk id="9" creationId="{75D2EE48-6565-8AFD-71AD-D01F6A00907F}"/>
          </ac:spMkLst>
        </pc:spChg>
        <pc:spChg chg="mod">
          <ac:chgData name="Mark Wilson" userId="fcf4aa92-b676-44da-800f-4d7a2368bd31" providerId="ADAL" clId="{4F448ACB-2B6A-44C5-AD1E-BCCCD3BFE285}" dt="2024-06-05T15:20:05.506" v="2845" actId="1076"/>
          <ac:spMkLst>
            <pc:docMk/>
            <pc:sldMk cId="1599334695" sldId="4188"/>
            <ac:spMk id="10" creationId="{ECEFC379-9D22-CE70-C6C1-8AECEECCBCFB}"/>
          </ac:spMkLst>
        </pc:spChg>
        <pc:spChg chg="mod">
          <ac:chgData name="Mark Wilson" userId="fcf4aa92-b676-44da-800f-4d7a2368bd31" providerId="ADAL" clId="{4F448ACB-2B6A-44C5-AD1E-BCCCD3BFE285}" dt="2024-06-05T15:19:56.763" v="2844" actId="1038"/>
          <ac:spMkLst>
            <pc:docMk/>
            <pc:sldMk cId="1599334695" sldId="4188"/>
            <ac:spMk id="12" creationId="{925DC297-E676-CBA9-D2A1-2DE44CFC8908}"/>
          </ac:spMkLst>
        </pc:spChg>
        <pc:spChg chg="del">
          <ac:chgData name="Mark Wilson" userId="fcf4aa92-b676-44da-800f-4d7a2368bd31" providerId="ADAL" clId="{4F448ACB-2B6A-44C5-AD1E-BCCCD3BFE285}" dt="2024-06-05T15:19:41.435" v="2820" actId="478"/>
          <ac:spMkLst>
            <pc:docMk/>
            <pc:sldMk cId="1599334695" sldId="4188"/>
            <ac:spMk id="14" creationId="{D5DE8CAE-E44A-45CE-E2A0-8A9E6882FFC9}"/>
          </ac:spMkLst>
        </pc:spChg>
        <pc:spChg chg="mod">
          <ac:chgData name="Mark Wilson" userId="fcf4aa92-b676-44da-800f-4d7a2368bd31" providerId="ADAL" clId="{4F448ACB-2B6A-44C5-AD1E-BCCCD3BFE285}" dt="2024-06-05T15:19:56.763" v="2844" actId="1038"/>
          <ac:spMkLst>
            <pc:docMk/>
            <pc:sldMk cId="1599334695" sldId="4188"/>
            <ac:spMk id="15" creationId="{64B02018-597B-1462-9373-73C3334321A1}"/>
          </ac:spMkLst>
        </pc:spChg>
        <pc:spChg chg="mod">
          <ac:chgData name="Mark Wilson" userId="fcf4aa92-b676-44da-800f-4d7a2368bd31" providerId="ADAL" clId="{4F448ACB-2B6A-44C5-AD1E-BCCCD3BFE285}" dt="2024-06-05T15:19:56.763" v="2844" actId="1038"/>
          <ac:spMkLst>
            <pc:docMk/>
            <pc:sldMk cId="1599334695" sldId="4188"/>
            <ac:spMk id="16" creationId="{CCE42EEE-8C4B-30B0-3BA0-8A8D72646CBB}"/>
          </ac:spMkLst>
        </pc:spChg>
        <pc:spChg chg="add del mod">
          <ac:chgData name="Mark Wilson" userId="fcf4aa92-b676-44da-800f-4d7a2368bd31" providerId="ADAL" clId="{4F448ACB-2B6A-44C5-AD1E-BCCCD3BFE285}" dt="2024-06-05T15:19:45.042" v="2821" actId="478"/>
          <ac:spMkLst>
            <pc:docMk/>
            <pc:sldMk cId="1599334695" sldId="4188"/>
            <ac:spMk id="18" creationId="{BDB5B810-D9BD-CC1B-1233-6CC08ABAD036}"/>
          </ac:spMkLst>
        </pc:spChg>
      </pc:sldChg>
      <pc:sldChg chg="addSp delSp modSp mod">
        <pc:chgData name="Mark Wilson" userId="fcf4aa92-b676-44da-800f-4d7a2368bd31" providerId="ADAL" clId="{4F448ACB-2B6A-44C5-AD1E-BCCCD3BFE285}" dt="2024-06-05T15:19:33.817" v="2819" actId="1076"/>
        <pc:sldMkLst>
          <pc:docMk/>
          <pc:sldMk cId="94224916" sldId="4189"/>
        </pc:sldMkLst>
        <pc:spChg chg="mod">
          <ac:chgData name="Mark Wilson" userId="fcf4aa92-b676-44da-800f-4d7a2368bd31" providerId="ADAL" clId="{4F448ACB-2B6A-44C5-AD1E-BCCCD3BFE285}" dt="2024-06-05T15:18:52.623" v="2814" actId="1035"/>
          <ac:spMkLst>
            <pc:docMk/>
            <pc:sldMk cId="94224916" sldId="4189"/>
            <ac:spMk id="2" creationId="{D0AA0B48-8570-1576-C09A-13895AE783EF}"/>
          </ac:spMkLst>
        </pc:spChg>
        <pc:spChg chg="add del mod">
          <ac:chgData name="Mark Wilson" userId="fcf4aa92-b676-44da-800f-4d7a2368bd31" providerId="ADAL" clId="{4F448ACB-2B6A-44C5-AD1E-BCCCD3BFE285}" dt="2024-06-05T15:19:25.786" v="2818" actId="478"/>
          <ac:spMkLst>
            <pc:docMk/>
            <pc:sldMk cId="94224916" sldId="4189"/>
            <ac:spMk id="5" creationId="{0ADFC30C-84D3-1043-B246-64430EAB721F}"/>
          </ac:spMkLst>
        </pc:spChg>
        <pc:spChg chg="mod">
          <ac:chgData name="Mark Wilson" userId="fcf4aa92-b676-44da-800f-4d7a2368bd31" providerId="ADAL" clId="{4F448ACB-2B6A-44C5-AD1E-BCCCD3BFE285}" dt="2024-06-05T15:19:33.817" v="2819" actId="1076"/>
          <ac:spMkLst>
            <pc:docMk/>
            <pc:sldMk cId="94224916" sldId="4189"/>
            <ac:spMk id="10" creationId="{ECEFC379-9D22-CE70-C6C1-8AECEECCBCFB}"/>
          </ac:spMkLst>
        </pc:spChg>
        <pc:spChg chg="del mod">
          <ac:chgData name="Mark Wilson" userId="fcf4aa92-b676-44da-800f-4d7a2368bd31" providerId="ADAL" clId="{4F448ACB-2B6A-44C5-AD1E-BCCCD3BFE285}" dt="2024-06-05T15:19:14.931" v="2817" actId="478"/>
          <ac:spMkLst>
            <pc:docMk/>
            <pc:sldMk cId="94224916" sldId="4189"/>
            <ac:spMk id="14" creationId="{D5DE8CAE-E44A-45CE-E2A0-8A9E6882FFC9}"/>
          </ac:spMkLst>
        </pc:spChg>
        <pc:spChg chg="mod">
          <ac:chgData name="Mark Wilson" userId="fcf4aa92-b676-44da-800f-4d7a2368bd31" providerId="ADAL" clId="{4F448ACB-2B6A-44C5-AD1E-BCCCD3BFE285}" dt="2024-06-05T15:18:52.623" v="2814" actId="1035"/>
          <ac:spMkLst>
            <pc:docMk/>
            <pc:sldMk cId="94224916" sldId="4189"/>
            <ac:spMk id="34" creationId="{CFE29109-0255-2B65-DC27-AE96704C9BD1}"/>
          </ac:spMkLst>
        </pc:spChg>
        <pc:spChg chg="mod">
          <ac:chgData name="Mark Wilson" userId="fcf4aa92-b676-44da-800f-4d7a2368bd31" providerId="ADAL" clId="{4F448ACB-2B6A-44C5-AD1E-BCCCD3BFE285}" dt="2024-06-05T15:18:52.623" v="2814" actId="1035"/>
          <ac:spMkLst>
            <pc:docMk/>
            <pc:sldMk cId="94224916" sldId="4189"/>
            <ac:spMk id="35" creationId="{C4CF696E-C7FA-ADC2-2B84-9DF9CCF96CC2}"/>
          </ac:spMkLst>
        </pc:spChg>
        <pc:spChg chg="del">
          <ac:chgData name="Mark Wilson" userId="fcf4aa92-b676-44da-800f-4d7a2368bd31" providerId="ADAL" clId="{4F448ACB-2B6A-44C5-AD1E-BCCCD3BFE285}" dt="2024-06-05T15:16:26.986" v="2783" actId="478"/>
          <ac:spMkLst>
            <pc:docMk/>
            <pc:sldMk cId="94224916" sldId="4189"/>
            <ac:spMk id="36" creationId="{D8DDC351-B2F2-B7A0-D080-D5A48ED790B8}"/>
          </ac:spMkLst>
        </pc:spChg>
      </pc:sldChg>
      <pc:sldChg chg="delSp modSp add del mod">
        <pc:chgData name="Mark Wilson" userId="fcf4aa92-b676-44da-800f-4d7a2368bd31" providerId="ADAL" clId="{4F448ACB-2B6A-44C5-AD1E-BCCCD3BFE285}" dt="2024-06-03T15:01:31.978" v="1156" actId="2696"/>
        <pc:sldMkLst>
          <pc:docMk/>
          <pc:sldMk cId="2098253497" sldId="4190"/>
        </pc:sldMkLst>
        <pc:spChg chg="del">
          <ac:chgData name="Mark Wilson" userId="fcf4aa92-b676-44da-800f-4d7a2368bd31" providerId="ADAL" clId="{4F448ACB-2B6A-44C5-AD1E-BCCCD3BFE285}" dt="2024-06-03T14:42:25.978" v="1034" actId="478"/>
          <ac:spMkLst>
            <pc:docMk/>
            <pc:sldMk cId="2098253497" sldId="4190"/>
            <ac:spMk id="4" creationId="{E9546776-55E8-462D-5AC1-09FADAD8E9E8}"/>
          </ac:spMkLst>
        </pc:spChg>
        <pc:spChg chg="mod">
          <ac:chgData name="Mark Wilson" userId="fcf4aa92-b676-44da-800f-4d7a2368bd31" providerId="ADAL" clId="{4F448ACB-2B6A-44C5-AD1E-BCCCD3BFE285}" dt="2024-06-03T14:41:36.754" v="1033" actId="1076"/>
          <ac:spMkLst>
            <pc:docMk/>
            <pc:sldMk cId="2098253497" sldId="4190"/>
            <ac:spMk id="13" creationId="{61CFB242-DB77-2EFD-9DB8-3DE630A7083F}"/>
          </ac:spMkLst>
        </pc:spChg>
      </pc:sldChg>
      <pc:sldChg chg="addSp delSp modSp add del mod modClrScheme chgLayout">
        <pc:chgData name="Mark Wilson" userId="fcf4aa92-b676-44da-800f-4d7a2368bd31" providerId="ADAL" clId="{4F448ACB-2B6A-44C5-AD1E-BCCCD3BFE285}" dt="2024-06-05T15:13:18.922" v="2703" actId="2696"/>
        <pc:sldMkLst>
          <pc:docMk/>
          <pc:sldMk cId="3343930739" sldId="4191"/>
        </pc:sldMkLst>
        <pc:spChg chg="del mod ord">
          <ac:chgData name="Mark Wilson" userId="fcf4aa92-b676-44da-800f-4d7a2368bd31" providerId="ADAL" clId="{4F448ACB-2B6A-44C5-AD1E-BCCCD3BFE285}" dt="2024-06-04T09:53:41.974" v="2602" actId="478"/>
          <ac:spMkLst>
            <pc:docMk/>
            <pc:sldMk cId="3343930739" sldId="4191"/>
            <ac:spMk id="2" creationId="{81F90421-2BC9-E661-A659-C0A98DEEDDBB}"/>
          </ac:spMkLst>
        </pc:spChg>
        <pc:spChg chg="del">
          <ac:chgData name="Mark Wilson" userId="fcf4aa92-b676-44da-800f-4d7a2368bd31" providerId="ADAL" clId="{4F448ACB-2B6A-44C5-AD1E-BCCCD3BFE285}" dt="2024-06-03T14:57:33.089" v="1088" actId="478"/>
          <ac:spMkLst>
            <pc:docMk/>
            <pc:sldMk cId="3343930739" sldId="4191"/>
            <ac:spMk id="3" creationId="{5FF71515-D776-9B86-4D60-1DAA39B7EAE8}"/>
          </ac:spMkLst>
        </pc:spChg>
        <pc:spChg chg="del mod">
          <ac:chgData name="Mark Wilson" userId="fcf4aa92-b676-44da-800f-4d7a2368bd31" providerId="ADAL" clId="{4F448ACB-2B6A-44C5-AD1E-BCCCD3BFE285}" dt="2024-06-03T15:05:51.653" v="1228" actId="478"/>
          <ac:spMkLst>
            <pc:docMk/>
            <pc:sldMk cId="3343930739" sldId="4191"/>
            <ac:spMk id="4" creationId="{E9546776-55E8-462D-5AC1-09FADAD8E9E8}"/>
          </ac:spMkLst>
        </pc:spChg>
        <pc:spChg chg="del mod">
          <ac:chgData name="Mark Wilson" userId="fcf4aa92-b676-44da-800f-4d7a2368bd31" providerId="ADAL" clId="{4F448ACB-2B6A-44C5-AD1E-BCCCD3BFE285}" dt="2024-06-04T08:48:14.456" v="2303" actId="478"/>
          <ac:spMkLst>
            <pc:docMk/>
            <pc:sldMk cId="3343930739" sldId="4191"/>
            <ac:spMk id="5" creationId="{4D22C342-C860-E069-DFA1-94A62459FDB8}"/>
          </ac:spMkLst>
        </pc:spChg>
        <pc:spChg chg="add del mod">
          <ac:chgData name="Mark Wilson" userId="fcf4aa92-b676-44da-800f-4d7a2368bd31" providerId="ADAL" clId="{4F448ACB-2B6A-44C5-AD1E-BCCCD3BFE285}" dt="2024-06-03T14:57:27.151" v="1086" actId="478"/>
          <ac:spMkLst>
            <pc:docMk/>
            <pc:sldMk cId="3343930739" sldId="4191"/>
            <ac:spMk id="11" creationId="{AB268F14-AEA8-0981-6DAC-0AF3129AEFB2}"/>
          </ac:spMkLst>
        </pc:spChg>
        <pc:spChg chg="mod">
          <ac:chgData name="Mark Wilson" userId="fcf4aa92-b676-44da-800f-4d7a2368bd31" providerId="ADAL" clId="{4F448ACB-2B6A-44C5-AD1E-BCCCD3BFE285}" dt="2024-06-03T14:58:47.791" v="1100" actId="1076"/>
          <ac:spMkLst>
            <pc:docMk/>
            <pc:sldMk cId="3343930739" sldId="4191"/>
            <ac:spMk id="13" creationId="{61CFB242-DB77-2EFD-9DB8-3DE630A7083F}"/>
          </ac:spMkLst>
        </pc:spChg>
        <pc:spChg chg="add mod">
          <ac:chgData name="Mark Wilson" userId="fcf4aa92-b676-44da-800f-4d7a2368bd31" providerId="ADAL" clId="{4F448ACB-2B6A-44C5-AD1E-BCCCD3BFE285}" dt="2024-06-04T08:48:30.379" v="2304" actId="1076"/>
          <ac:spMkLst>
            <pc:docMk/>
            <pc:sldMk cId="3343930739" sldId="4191"/>
            <ac:spMk id="14" creationId="{F4E48048-0CE5-9965-C8C8-2047B33B980A}"/>
          </ac:spMkLst>
        </pc:spChg>
        <pc:spChg chg="add mod">
          <ac:chgData name="Mark Wilson" userId="fcf4aa92-b676-44da-800f-4d7a2368bd31" providerId="ADAL" clId="{4F448ACB-2B6A-44C5-AD1E-BCCCD3BFE285}" dt="2024-06-04T08:48:30.379" v="2304" actId="1076"/>
          <ac:spMkLst>
            <pc:docMk/>
            <pc:sldMk cId="3343930739" sldId="4191"/>
            <ac:spMk id="15" creationId="{BFBE1B2A-3734-0BCB-9119-C13FD9296BF7}"/>
          </ac:spMkLst>
        </pc:spChg>
        <pc:spChg chg="add del mod">
          <ac:chgData name="Mark Wilson" userId="fcf4aa92-b676-44da-800f-4d7a2368bd31" providerId="ADAL" clId="{4F448ACB-2B6A-44C5-AD1E-BCCCD3BFE285}" dt="2024-06-03T15:17:01.420" v="1503" actId="478"/>
          <ac:spMkLst>
            <pc:docMk/>
            <pc:sldMk cId="3343930739" sldId="4191"/>
            <ac:spMk id="16" creationId="{1E0AA2BF-8E09-0B6E-DB62-A5A8B066E004}"/>
          </ac:spMkLst>
        </pc:spChg>
        <pc:spChg chg="add del mod">
          <ac:chgData name="Mark Wilson" userId="fcf4aa92-b676-44da-800f-4d7a2368bd31" providerId="ADAL" clId="{4F448ACB-2B6A-44C5-AD1E-BCCCD3BFE285}" dt="2024-06-03T14:55:57.525" v="1080" actId="478"/>
          <ac:spMkLst>
            <pc:docMk/>
            <pc:sldMk cId="3343930739" sldId="4191"/>
            <ac:spMk id="17" creationId="{4A244E60-43EE-781A-2B26-527CAC22B0CE}"/>
          </ac:spMkLst>
        </pc:spChg>
        <pc:spChg chg="add mod">
          <ac:chgData name="Mark Wilson" userId="fcf4aa92-b676-44da-800f-4d7a2368bd31" providerId="ADAL" clId="{4F448ACB-2B6A-44C5-AD1E-BCCCD3BFE285}" dt="2024-06-04T08:48:30.379" v="2304" actId="1076"/>
          <ac:spMkLst>
            <pc:docMk/>
            <pc:sldMk cId="3343930739" sldId="4191"/>
            <ac:spMk id="18" creationId="{0AF2BE57-F023-0F31-08B8-AAA324F51F63}"/>
          </ac:spMkLst>
        </pc:spChg>
        <pc:spChg chg="add mod">
          <ac:chgData name="Mark Wilson" userId="fcf4aa92-b676-44da-800f-4d7a2368bd31" providerId="ADAL" clId="{4F448ACB-2B6A-44C5-AD1E-BCCCD3BFE285}" dt="2024-06-04T08:48:30.379" v="2304" actId="1076"/>
          <ac:spMkLst>
            <pc:docMk/>
            <pc:sldMk cId="3343930739" sldId="4191"/>
            <ac:spMk id="21" creationId="{71A42249-4BEE-4EF9-59DB-2A6DC5505244}"/>
          </ac:spMkLst>
        </pc:spChg>
        <pc:spChg chg="add mod">
          <ac:chgData name="Mark Wilson" userId="fcf4aa92-b676-44da-800f-4d7a2368bd31" providerId="ADAL" clId="{4F448ACB-2B6A-44C5-AD1E-BCCCD3BFE285}" dt="2024-06-04T08:48:30.379" v="2304" actId="1076"/>
          <ac:spMkLst>
            <pc:docMk/>
            <pc:sldMk cId="3343930739" sldId="4191"/>
            <ac:spMk id="22" creationId="{A3AE2AFB-F95F-32B5-6091-CEA3E2DBB34D}"/>
          </ac:spMkLst>
        </pc:spChg>
        <pc:spChg chg="add mod">
          <ac:chgData name="Mark Wilson" userId="fcf4aa92-b676-44da-800f-4d7a2368bd31" providerId="ADAL" clId="{4F448ACB-2B6A-44C5-AD1E-BCCCD3BFE285}" dt="2024-06-04T08:48:30.379" v="2304" actId="1076"/>
          <ac:spMkLst>
            <pc:docMk/>
            <pc:sldMk cId="3343930739" sldId="4191"/>
            <ac:spMk id="23" creationId="{BEFDCB51-3416-1F0B-59EA-BAE9F9267E76}"/>
          </ac:spMkLst>
        </pc:spChg>
        <pc:grpChg chg="del">
          <ac:chgData name="Mark Wilson" userId="fcf4aa92-b676-44da-800f-4d7a2368bd31" providerId="ADAL" clId="{4F448ACB-2B6A-44C5-AD1E-BCCCD3BFE285}" dt="2024-06-03T14:56:15.073" v="1084" actId="478"/>
          <ac:grpSpMkLst>
            <pc:docMk/>
            <pc:sldMk cId="3343930739" sldId="4191"/>
            <ac:grpSpMk id="12" creationId="{5C6D6C9C-A220-FAAE-CC57-56A19490D5C6}"/>
          </ac:grpSpMkLst>
        </pc:grpChg>
        <pc:picChg chg="add mod">
          <ac:chgData name="Mark Wilson" userId="fcf4aa92-b676-44da-800f-4d7a2368bd31" providerId="ADAL" clId="{4F448ACB-2B6A-44C5-AD1E-BCCCD3BFE285}" dt="2024-06-03T14:58:36.954" v="1098" actId="1076"/>
          <ac:picMkLst>
            <pc:docMk/>
            <pc:sldMk cId="3343930739" sldId="4191"/>
            <ac:picMk id="20" creationId="{CB71437B-6531-41EA-B14B-C57101DFCEE7}"/>
          </ac:picMkLst>
        </pc:picChg>
      </pc:sldChg>
      <pc:sldChg chg="addSp delSp modSp add mod ord">
        <pc:chgData name="Mark Wilson" userId="fcf4aa92-b676-44da-800f-4d7a2368bd31" providerId="ADAL" clId="{4F448ACB-2B6A-44C5-AD1E-BCCCD3BFE285}" dt="2024-06-10T15:04:21.963" v="2965" actId="20577"/>
        <pc:sldMkLst>
          <pc:docMk/>
          <pc:sldMk cId="3718198660" sldId="4192"/>
        </pc:sldMkLst>
        <pc:spChg chg="del">
          <ac:chgData name="Mark Wilson" userId="fcf4aa92-b676-44da-800f-4d7a2368bd31" providerId="ADAL" clId="{4F448ACB-2B6A-44C5-AD1E-BCCCD3BFE285}" dt="2024-06-04T09:53:46.785" v="2603" actId="478"/>
          <ac:spMkLst>
            <pc:docMk/>
            <pc:sldMk cId="3718198660" sldId="4192"/>
            <ac:spMk id="2" creationId="{81F90421-2BC9-E661-A659-C0A98DEEDDBB}"/>
          </ac:spMkLst>
        </pc:spChg>
        <pc:spChg chg="del mod">
          <ac:chgData name="Mark Wilson" userId="fcf4aa92-b676-44da-800f-4d7a2368bd31" providerId="ADAL" clId="{4F448ACB-2B6A-44C5-AD1E-BCCCD3BFE285}" dt="2024-06-03T15:20:07.217" v="1511" actId="478"/>
          <ac:spMkLst>
            <pc:docMk/>
            <pc:sldMk cId="3718198660" sldId="4192"/>
            <ac:spMk id="5" creationId="{4D22C342-C860-E069-DFA1-94A62459FDB8}"/>
          </ac:spMkLst>
        </pc:spChg>
        <pc:spChg chg="add mod">
          <ac:chgData name="Mark Wilson" userId="fcf4aa92-b676-44da-800f-4d7a2368bd31" providerId="ADAL" clId="{4F448ACB-2B6A-44C5-AD1E-BCCCD3BFE285}" dt="2024-06-10T15:04:21.963" v="2965" actId="20577"/>
          <ac:spMkLst>
            <pc:docMk/>
            <pc:sldMk cId="3718198660" sldId="4192"/>
            <ac:spMk id="7" creationId="{34582D3F-064B-C4A8-3117-41DCE31E6897}"/>
          </ac:spMkLst>
        </pc:spChg>
        <pc:spChg chg="add mod">
          <ac:chgData name="Mark Wilson" userId="fcf4aa92-b676-44da-800f-4d7a2368bd31" providerId="ADAL" clId="{4F448ACB-2B6A-44C5-AD1E-BCCCD3BFE285}" dt="2024-06-03T15:31:04.410" v="1686" actId="1076"/>
          <ac:spMkLst>
            <pc:docMk/>
            <pc:sldMk cId="3718198660" sldId="4192"/>
            <ac:spMk id="8" creationId="{BF282BE6-2199-F260-446B-125B5A667140}"/>
          </ac:spMkLst>
        </pc:spChg>
        <pc:spChg chg="mod">
          <ac:chgData name="Mark Wilson" userId="fcf4aa92-b676-44da-800f-4d7a2368bd31" providerId="ADAL" clId="{4F448ACB-2B6A-44C5-AD1E-BCCCD3BFE285}" dt="2024-06-05T15:14:22.357" v="2723" actId="20577"/>
          <ac:spMkLst>
            <pc:docMk/>
            <pc:sldMk cId="3718198660" sldId="4192"/>
            <ac:spMk id="13" creationId="{61CFB242-DB77-2EFD-9DB8-3DE630A7083F}"/>
          </ac:spMkLst>
        </pc:spChg>
        <pc:spChg chg="del mod">
          <ac:chgData name="Mark Wilson" userId="fcf4aa92-b676-44da-800f-4d7a2368bd31" providerId="ADAL" clId="{4F448ACB-2B6A-44C5-AD1E-BCCCD3BFE285}" dt="2024-06-03T15:26:59.207" v="1655" actId="478"/>
          <ac:spMkLst>
            <pc:docMk/>
            <pc:sldMk cId="3718198660" sldId="4192"/>
            <ac:spMk id="14" creationId="{F4E48048-0CE5-9965-C8C8-2047B33B980A}"/>
          </ac:spMkLst>
        </pc:spChg>
        <pc:spChg chg="del">
          <ac:chgData name="Mark Wilson" userId="fcf4aa92-b676-44da-800f-4d7a2368bd31" providerId="ADAL" clId="{4F448ACB-2B6A-44C5-AD1E-BCCCD3BFE285}" dt="2024-06-03T15:16:43.419" v="1497" actId="478"/>
          <ac:spMkLst>
            <pc:docMk/>
            <pc:sldMk cId="3718198660" sldId="4192"/>
            <ac:spMk id="15" creationId="{BFBE1B2A-3734-0BCB-9119-C13FD9296BF7}"/>
          </ac:spMkLst>
        </pc:spChg>
        <pc:spChg chg="del">
          <ac:chgData name="Mark Wilson" userId="fcf4aa92-b676-44da-800f-4d7a2368bd31" providerId="ADAL" clId="{4F448ACB-2B6A-44C5-AD1E-BCCCD3BFE285}" dt="2024-06-03T15:16:47.578" v="1500" actId="478"/>
          <ac:spMkLst>
            <pc:docMk/>
            <pc:sldMk cId="3718198660" sldId="4192"/>
            <ac:spMk id="16" creationId="{1E0AA2BF-8E09-0B6E-DB62-A5A8B066E004}"/>
          </ac:spMkLst>
        </pc:spChg>
        <pc:spChg chg="del">
          <ac:chgData name="Mark Wilson" userId="fcf4aa92-b676-44da-800f-4d7a2368bd31" providerId="ADAL" clId="{4F448ACB-2B6A-44C5-AD1E-BCCCD3BFE285}" dt="2024-06-03T15:16:37.398" v="1494" actId="478"/>
          <ac:spMkLst>
            <pc:docMk/>
            <pc:sldMk cId="3718198660" sldId="4192"/>
            <ac:spMk id="18" creationId="{0AF2BE57-F023-0F31-08B8-AAA324F51F63}"/>
          </ac:spMkLst>
        </pc:spChg>
        <pc:spChg chg="del">
          <ac:chgData name="Mark Wilson" userId="fcf4aa92-b676-44da-800f-4d7a2368bd31" providerId="ADAL" clId="{4F448ACB-2B6A-44C5-AD1E-BCCCD3BFE285}" dt="2024-06-03T15:16:40.674" v="1496" actId="478"/>
          <ac:spMkLst>
            <pc:docMk/>
            <pc:sldMk cId="3718198660" sldId="4192"/>
            <ac:spMk id="21" creationId="{71A42249-4BEE-4EF9-59DB-2A6DC5505244}"/>
          </ac:spMkLst>
        </pc:spChg>
        <pc:spChg chg="del">
          <ac:chgData name="Mark Wilson" userId="fcf4aa92-b676-44da-800f-4d7a2368bd31" providerId="ADAL" clId="{4F448ACB-2B6A-44C5-AD1E-BCCCD3BFE285}" dt="2024-06-03T15:16:38.910" v="1495" actId="478"/>
          <ac:spMkLst>
            <pc:docMk/>
            <pc:sldMk cId="3718198660" sldId="4192"/>
            <ac:spMk id="22" creationId="{A3AE2AFB-F95F-32B5-6091-CEA3E2DBB34D}"/>
          </ac:spMkLst>
        </pc:spChg>
        <pc:spChg chg="del">
          <ac:chgData name="Mark Wilson" userId="fcf4aa92-b676-44da-800f-4d7a2368bd31" providerId="ADAL" clId="{4F448ACB-2B6A-44C5-AD1E-BCCCD3BFE285}" dt="2024-06-03T15:16:46.875" v="1499" actId="478"/>
          <ac:spMkLst>
            <pc:docMk/>
            <pc:sldMk cId="3718198660" sldId="4192"/>
            <ac:spMk id="23" creationId="{BEFDCB51-3416-1F0B-59EA-BAE9F9267E76}"/>
          </ac:spMkLst>
        </pc:spChg>
        <pc:picChg chg="add mod">
          <ac:chgData name="Mark Wilson" userId="fcf4aa92-b676-44da-800f-4d7a2368bd31" providerId="ADAL" clId="{4F448ACB-2B6A-44C5-AD1E-BCCCD3BFE285}" dt="2024-06-03T15:30:54.468" v="1684" actId="1036"/>
          <ac:picMkLst>
            <pc:docMk/>
            <pc:sldMk cId="3718198660" sldId="4192"/>
            <ac:picMk id="3" creationId="{D36FF205-B9D6-F45E-4E73-F5F74F489C4F}"/>
          </ac:picMkLst>
        </pc:picChg>
        <pc:picChg chg="add mod">
          <ac:chgData name="Mark Wilson" userId="fcf4aa92-b676-44da-800f-4d7a2368bd31" providerId="ADAL" clId="{4F448ACB-2B6A-44C5-AD1E-BCCCD3BFE285}" dt="2024-06-03T15:30:54.468" v="1684" actId="1036"/>
          <ac:picMkLst>
            <pc:docMk/>
            <pc:sldMk cId="3718198660" sldId="4192"/>
            <ac:picMk id="4" creationId="{6D229E19-37AA-4EA0-D8E6-677D6317004F}"/>
          </ac:picMkLst>
        </pc:picChg>
        <pc:picChg chg="add del mod">
          <ac:chgData name="Mark Wilson" userId="fcf4aa92-b676-44da-800f-4d7a2368bd31" providerId="ADAL" clId="{4F448ACB-2B6A-44C5-AD1E-BCCCD3BFE285}" dt="2024-06-05T15:20:50.575" v="2850" actId="478"/>
          <ac:picMkLst>
            <pc:docMk/>
            <pc:sldMk cId="3718198660" sldId="4192"/>
            <ac:picMk id="5" creationId="{4C5AFBEC-5D0D-1393-5B04-655929DF479A}"/>
          </ac:picMkLst>
        </pc:picChg>
        <pc:picChg chg="add mod">
          <ac:chgData name="Mark Wilson" userId="fcf4aa92-b676-44da-800f-4d7a2368bd31" providerId="ADAL" clId="{4F448ACB-2B6A-44C5-AD1E-BCCCD3BFE285}" dt="2024-06-06T09:50:04.590" v="2871" actId="1076"/>
          <ac:picMkLst>
            <pc:docMk/>
            <pc:sldMk cId="3718198660" sldId="4192"/>
            <ac:picMk id="9" creationId="{4E50CABC-20E3-129E-0CCC-7FC4DD2600BD}"/>
          </ac:picMkLst>
        </pc:picChg>
      </pc:sldChg>
      <pc:sldChg chg="addSp delSp modSp add mod ord">
        <pc:chgData name="Mark Wilson" userId="fcf4aa92-b676-44da-800f-4d7a2368bd31" providerId="ADAL" clId="{4F448ACB-2B6A-44C5-AD1E-BCCCD3BFE285}" dt="2024-06-12T09:55:36.755" v="4283" actId="478"/>
        <pc:sldMkLst>
          <pc:docMk/>
          <pc:sldMk cId="877298155" sldId="4193"/>
        </pc:sldMkLst>
        <pc:spChg chg="del">
          <ac:chgData name="Mark Wilson" userId="fcf4aa92-b676-44da-800f-4d7a2368bd31" providerId="ADAL" clId="{4F448ACB-2B6A-44C5-AD1E-BCCCD3BFE285}" dt="2024-06-12T09:55:36.755" v="4283" actId="478"/>
          <ac:spMkLst>
            <pc:docMk/>
            <pc:sldMk cId="877298155" sldId="4193"/>
            <ac:spMk id="3" creationId="{8CF47645-3FB0-99BB-0FF0-9801B089D216}"/>
          </ac:spMkLst>
        </pc:spChg>
        <pc:spChg chg="add mod">
          <ac:chgData name="Mark Wilson" userId="fcf4aa92-b676-44da-800f-4d7a2368bd31" providerId="ADAL" clId="{4F448ACB-2B6A-44C5-AD1E-BCCCD3BFE285}" dt="2024-06-11T11:27:17.331" v="3593" actId="1076"/>
          <ac:spMkLst>
            <pc:docMk/>
            <pc:sldMk cId="877298155" sldId="4193"/>
            <ac:spMk id="4" creationId="{31FD71B0-878D-3B07-63A7-FF622D0DBC6A}"/>
          </ac:spMkLst>
        </pc:spChg>
        <pc:spChg chg="add mod">
          <ac:chgData name="Mark Wilson" userId="fcf4aa92-b676-44da-800f-4d7a2368bd31" providerId="ADAL" clId="{4F448ACB-2B6A-44C5-AD1E-BCCCD3BFE285}" dt="2024-06-11T12:57:00.063" v="3695" actId="1076"/>
          <ac:spMkLst>
            <pc:docMk/>
            <pc:sldMk cId="877298155" sldId="4193"/>
            <ac:spMk id="6" creationId="{F8CA5E69-B4B0-C8EC-02D4-AAFC7A6FA548}"/>
          </ac:spMkLst>
        </pc:spChg>
        <pc:spChg chg="add mod">
          <ac:chgData name="Mark Wilson" userId="fcf4aa92-b676-44da-800f-4d7a2368bd31" providerId="ADAL" clId="{4F448ACB-2B6A-44C5-AD1E-BCCCD3BFE285}" dt="2024-06-11T11:27:30.059" v="3594" actId="1076"/>
          <ac:spMkLst>
            <pc:docMk/>
            <pc:sldMk cId="877298155" sldId="4193"/>
            <ac:spMk id="7" creationId="{11935F6D-60FE-AFB0-C1CB-68CC0208761D}"/>
          </ac:spMkLst>
        </pc:spChg>
        <pc:spChg chg="add mod">
          <ac:chgData name="Mark Wilson" userId="fcf4aa92-b676-44da-800f-4d7a2368bd31" providerId="ADAL" clId="{4F448ACB-2B6A-44C5-AD1E-BCCCD3BFE285}" dt="2024-06-11T12:35:10.016" v="3601" actId="1076"/>
          <ac:spMkLst>
            <pc:docMk/>
            <pc:sldMk cId="877298155" sldId="4193"/>
            <ac:spMk id="8" creationId="{61797D5B-E830-EAB0-F257-62E250A05AA8}"/>
          </ac:spMkLst>
        </pc:spChg>
        <pc:spChg chg="add mod">
          <ac:chgData name="Mark Wilson" userId="fcf4aa92-b676-44da-800f-4d7a2368bd31" providerId="ADAL" clId="{4F448ACB-2B6A-44C5-AD1E-BCCCD3BFE285}" dt="2024-06-11T11:28:22.087" v="3598" actId="1037"/>
          <ac:spMkLst>
            <pc:docMk/>
            <pc:sldMk cId="877298155" sldId="4193"/>
            <ac:spMk id="9" creationId="{47F95DBC-B717-C4A4-384A-0DE3DC6153A2}"/>
          </ac:spMkLst>
        </pc:spChg>
        <pc:spChg chg="add mod">
          <ac:chgData name="Mark Wilson" userId="fcf4aa92-b676-44da-800f-4d7a2368bd31" providerId="ADAL" clId="{4F448ACB-2B6A-44C5-AD1E-BCCCD3BFE285}" dt="2024-06-11T11:28:13.468" v="3597" actId="1037"/>
          <ac:spMkLst>
            <pc:docMk/>
            <pc:sldMk cId="877298155" sldId="4193"/>
            <ac:spMk id="10" creationId="{76C73356-4CC8-8AED-116B-25E462DD52ED}"/>
          </ac:spMkLst>
        </pc:spChg>
        <pc:spChg chg="add del mod topLvl">
          <ac:chgData name="Mark Wilson" userId="fcf4aa92-b676-44da-800f-4d7a2368bd31" providerId="ADAL" clId="{4F448ACB-2B6A-44C5-AD1E-BCCCD3BFE285}" dt="2024-06-11T11:27:17.331" v="3593" actId="1076"/>
          <ac:spMkLst>
            <pc:docMk/>
            <pc:sldMk cId="877298155" sldId="4193"/>
            <ac:spMk id="12" creationId="{8B798D22-78E7-0A24-66F2-CFABCD192252}"/>
          </ac:spMkLst>
        </pc:spChg>
        <pc:spChg chg="add mod">
          <ac:chgData name="Mark Wilson" userId="fcf4aa92-b676-44da-800f-4d7a2368bd31" providerId="ADAL" clId="{4F448ACB-2B6A-44C5-AD1E-BCCCD3BFE285}" dt="2024-06-11T11:27:30.059" v="3594" actId="1076"/>
          <ac:spMkLst>
            <pc:docMk/>
            <pc:sldMk cId="877298155" sldId="4193"/>
            <ac:spMk id="13" creationId="{D020CDA5-64E8-442A-AE28-247D148EDC9A}"/>
          </ac:spMkLst>
        </pc:spChg>
        <pc:spChg chg="del topLvl">
          <ac:chgData name="Mark Wilson" userId="fcf4aa92-b676-44da-800f-4d7a2368bd31" providerId="ADAL" clId="{4F448ACB-2B6A-44C5-AD1E-BCCCD3BFE285}" dt="2024-06-11T09:07:16.252" v="2975" actId="478"/>
          <ac:spMkLst>
            <pc:docMk/>
            <pc:sldMk cId="877298155" sldId="4193"/>
            <ac:spMk id="14" creationId="{FF81E60A-57CF-1081-DC14-F184323936E9}"/>
          </ac:spMkLst>
        </pc:spChg>
        <pc:spChg chg="add mod">
          <ac:chgData name="Mark Wilson" userId="fcf4aa92-b676-44da-800f-4d7a2368bd31" providerId="ADAL" clId="{4F448ACB-2B6A-44C5-AD1E-BCCCD3BFE285}" dt="2024-06-11T11:28:22.087" v="3598" actId="1037"/>
          <ac:spMkLst>
            <pc:docMk/>
            <pc:sldMk cId="877298155" sldId="4193"/>
            <ac:spMk id="17" creationId="{5E538252-5054-C59D-AD1C-0685A411A4C1}"/>
          </ac:spMkLst>
        </pc:spChg>
        <pc:spChg chg="mod">
          <ac:chgData name="Mark Wilson" userId="fcf4aa92-b676-44da-800f-4d7a2368bd31" providerId="ADAL" clId="{4F448ACB-2B6A-44C5-AD1E-BCCCD3BFE285}" dt="2024-06-11T11:27:17.331" v="3593" actId="1076"/>
          <ac:spMkLst>
            <pc:docMk/>
            <pc:sldMk cId="877298155" sldId="4193"/>
            <ac:spMk id="18" creationId="{74CDE0A3-78FD-BC28-8125-616B3B9C3E1A}"/>
          </ac:spMkLst>
        </pc:spChg>
        <pc:spChg chg="del">
          <ac:chgData name="Mark Wilson" userId="fcf4aa92-b676-44da-800f-4d7a2368bd31" providerId="ADAL" clId="{4F448ACB-2B6A-44C5-AD1E-BCCCD3BFE285}" dt="2024-06-11T09:06:57.303" v="2971" actId="478"/>
          <ac:spMkLst>
            <pc:docMk/>
            <pc:sldMk cId="877298155" sldId="4193"/>
            <ac:spMk id="19" creationId="{997955B7-C920-04F9-B034-5AD2448B84BF}"/>
          </ac:spMkLst>
        </pc:spChg>
        <pc:spChg chg="add mod">
          <ac:chgData name="Mark Wilson" userId="fcf4aa92-b676-44da-800f-4d7a2368bd31" providerId="ADAL" clId="{4F448ACB-2B6A-44C5-AD1E-BCCCD3BFE285}" dt="2024-06-11T15:04:43.477" v="3757" actId="20577"/>
          <ac:spMkLst>
            <pc:docMk/>
            <pc:sldMk cId="877298155" sldId="4193"/>
            <ac:spMk id="20" creationId="{311987E3-24F5-C2D7-0227-E92C5E29AF88}"/>
          </ac:spMkLst>
        </pc:spChg>
        <pc:spChg chg="del">
          <ac:chgData name="Mark Wilson" userId="fcf4aa92-b676-44da-800f-4d7a2368bd31" providerId="ADAL" clId="{4F448ACB-2B6A-44C5-AD1E-BCCCD3BFE285}" dt="2024-06-11T09:06:57.303" v="2971" actId="478"/>
          <ac:spMkLst>
            <pc:docMk/>
            <pc:sldMk cId="877298155" sldId="4193"/>
            <ac:spMk id="21" creationId="{9317AFFB-0BCB-9A5F-EDAC-18E069B7E9C4}"/>
          </ac:spMkLst>
        </pc:spChg>
        <pc:spChg chg="del">
          <ac:chgData name="Mark Wilson" userId="fcf4aa92-b676-44da-800f-4d7a2368bd31" providerId="ADAL" clId="{4F448ACB-2B6A-44C5-AD1E-BCCCD3BFE285}" dt="2024-06-11T09:06:57.303" v="2971" actId="478"/>
          <ac:spMkLst>
            <pc:docMk/>
            <pc:sldMk cId="877298155" sldId="4193"/>
            <ac:spMk id="22" creationId="{879F32BD-4AFC-8084-8E69-C1064509EB01}"/>
          </ac:spMkLst>
        </pc:spChg>
        <pc:spChg chg="del">
          <ac:chgData name="Mark Wilson" userId="fcf4aa92-b676-44da-800f-4d7a2368bd31" providerId="ADAL" clId="{4F448ACB-2B6A-44C5-AD1E-BCCCD3BFE285}" dt="2024-06-11T09:07:07.985" v="2973" actId="478"/>
          <ac:spMkLst>
            <pc:docMk/>
            <pc:sldMk cId="877298155" sldId="4193"/>
            <ac:spMk id="23" creationId="{A71CC426-CB10-9CD4-625D-CFAC5F7F1A27}"/>
          </ac:spMkLst>
        </pc:spChg>
        <pc:spChg chg="del">
          <ac:chgData name="Mark Wilson" userId="fcf4aa92-b676-44da-800f-4d7a2368bd31" providerId="ADAL" clId="{4F448ACB-2B6A-44C5-AD1E-BCCCD3BFE285}" dt="2024-06-11T09:06:57.303" v="2971" actId="478"/>
          <ac:spMkLst>
            <pc:docMk/>
            <pc:sldMk cId="877298155" sldId="4193"/>
            <ac:spMk id="24" creationId="{B10ABAB1-3991-1146-5433-08B2C1E44325}"/>
          </ac:spMkLst>
        </pc:spChg>
        <pc:spChg chg="del">
          <ac:chgData name="Mark Wilson" userId="fcf4aa92-b676-44da-800f-4d7a2368bd31" providerId="ADAL" clId="{4F448ACB-2B6A-44C5-AD1E-BCCCD3BFE285}" dt="2024-06-11T09:06:57.303" v="2971" actId="478"/>
          <ac:spMkLst>
            <pc:docMk/>
            <pc:sldMk cId="877298155" sldId="4193"/>
            <ac:spMk id="25" creationId="{E7578636-EF23-8CF1-4525-8FC96517F522}"/>
          </ac:spMkLst>
        </pc:spChg>
        <pc:spChg chg="del">
          <ac:chgData name="Mark Wilson" userId="fcf4aa92-b676-44da-800f-4d7a2368bd31" providerId="ADAL" clId="{4F448ACB-2B6A-44C5-AD1E-BCCCD3BFE285}" dt="2024-06-11T09:06:57.303" v="2971" actId="478"/>
          <ac:spMkLst>
            <pc:docMk/>
            <pc:sldMk cId="877298155" sldId="4193"/>
            <ac:spMk id="27" creationId="{D75E3A4E-8B56-3F2A-76BB-4A0961242E8B}"/>
          </ac:spMkLst>
        </pc:spChg>
        <pc:spChg chg="add mod">
          <ac:chgData name="Mark Wilson" userId="fcf4aa92-b676-44da-800f-4d7a2368bd31" providerId="ADAL" clId="{4F448ACB-2B6A-44C5-AD1E-BCCCD3BFE285}" dt="2024-06-11T11:27:30.059" v="3594" actId="1076"/>
          <ac:spMkLst>
            <pc:docMk/>
            <pc:sldMk cId="877298155" sldId="4193"/>
            <ac:spMk id="28" creationId="{23AE4FAC-7854-9400-55F9-60A091EFDACF}"/>
          </ac:spMkLst>
        </pc:spChg>
        <pc:spChg chg="mod">
          <ac:chgData name="Mark Wilson" userId="fcf4aa92-b676-44da-800f-4d7a2368bd31" providerId="ADAL" clId="{4F448ACB-2B6A-44C5-AD1E-BCCCD3BFE285}" dt="2024-06-11T12:46:38.381" v="3646" actId="20577"/>
          <ac:spMkLst>
            <pc:docMk/>
            <pc:sldMk cId="877298155" sldId="4193"/>
            <ac:spMk id="36" creationId="{68E9A25A-DF1B-4789-82A5-1CBD2D43E72E}"/>
          </ac:spMkLst>
        </pc:spChg>
        <pc:grpChg chg="del mod">
          <ac:chgData name="Mark Wilson" userId="fcf4aa92-b676-44da-800f-4d7a2368bd31" providerId="ADAL" clId="{4F448ACB-2B6A-44C5-AD1E-BCCCD3BFE285}" dt="2024-06-11T09:07:16.252" v="2975" actId="478"/>
          <ac:grpSpMkLst>
            <pc:docMk/>
            <pc:sldMk cId="877298155" sldId="4193"/>
            <ac:grpSpMk id="11" creationId="{57820836-C0DA-03F3-B5CD-AAA1212D6642}"/>
          </ac:grpSpMkLst>
        </pc:grpChg>
        <pc:grpChg chg="del">
          <ac:chgData name="Mark Wilson" userId="fcf4aa92-b676-44da-800f-4d7a2368bd31" providerId="ADAL" clId="{4F448ACB-2B6A-44C5-AD1E-BCCCD3BFE285}" dt="2024-06-11T09:07:04.888" v="2972" actId="478"/>
          <ac:grpSpMkLst>
            <pc:docMk/>
            <pc:sldMk cId="877298155" sldId="4193"/>
            <ac:grpSpMk id="91" creationId="{095F1E06-CB2D-4B61-8584-DFD0AD568CAC}"/>
          </ac:grpSpMkLst>
        </pc:grpChg>
        <pc:grpChg chg="del">
          <ac:chgData name="Mark Wilson" userId="fcf4aa92-b676-44da-800f-4d7a2368bd31" providerId="ADAL" clId="{4F448ACB-2B6A-44C5-AD1E-BCCCD3BFE285}" dt="2024-06-11T09:06:57.303" v="2971" actId="478"/>
          <ac:grpSpMkLst>
            <pc:docMk/>
            <pc:sldMk cId="877298155" sldId="4193"/>
            <ac:grpSpMk id="92" creationId="{110B67EC-374E-4177-9D48-64F2AFB51CC9}"/>
          </ac:grpSpMkLst>
        </pc:grpChg>
        <pc:grpChg chg="del">
          <ac:chgData name="Mark Wilson" userId="fcf4aa92-b676-44da-800f-4d7a2368bd31" providerId="ADAL" clId="{4F448ACB-2B6A-44C5-AD1E-BCCCD3BFE285}" dt="2024-06-11T09:06:57.303" v="2971" actId="478"/>
          <ac:grpSpMkLst>
            <pc:docMk/>
            <pc:sldMk cId="877298155" sldId="4193"/>
            <ac:grpSpMk id="93" creationId="{E29B443B-7610-447D-AFA5-1B9CE59D6FC0}"/>
          </ac:grpSpMkLst>
        </pc:grpChg>
        <pc:grpChg chg="del">
          <ac:chgData name="Mark Wilson" userId="fcf4aa92-b676-44da-800f-4d7a2368bd31" providerId="ADAL" clId="{4F448ACB-2B6A-44C5-AD1E-BCCCD3BFE285}" dt="2024-06-11T09:06:57.303" v="2971" actId="478"/>
          <ac:grpSpMkLst>
            <pc:docMk/>
            <pc:sldMk cId="877298155" sldId="4193"/>
            <ac:grpSpMk id="94" creationId="{2730EBA8-9042-4476-8758-82EFFA750949}"/>
          </ac:grpSpMkLst>
        </pc:grpChg>
        <pc:grpChg chg="del">
          <ac:chgData name="Mark Wilson" userId="fcf4aa92-b676-44da-800f-4d7a2368bd31" providerId="ADAL" clId="{4F448ACB-2B6A-44C5-AD1E-BCCCD3BFE285}" dt="2024-06-11T09:06:57.303" v="2971" actId="478"/>
          <ac:grpSpMkLst>
            <pc:docMk/>
            <pc:sldMk cId="877298155" sldId="4193"/>
            <ac:grpSpMk id="95" creationId="{4E6822FF-C51F-44D8-85F6-D96547811F38}"/>
          </ac:grpSpMkLst>
        </pc:grpChg>
        <pc:grpChg chg="del">
          <ac:chgData name="Mark Wilson" userId="fcf4aa92-b676-44da-800f-4d7a2368bd31" providerId="ADAL" clId="{4F448ACB-2B6A-44C5-AD1E-BCCCD3BFE285}" dt="2024-06-11T09:06:57.303" v="2971" actId="478"/>
          <ac:grpSpMkLst>
            <pc:docMk/>
            <pc:sldMk cId="877298155" sldId="4193"/>
            <ac:grpSpMk id="96" creationId="{29576792-E33B-4A1B-8A64-4C6B5D2F70DE}"/>
          </ac:grpSpMkLst>
        </pc:grpChg>
        <pc:grpChg chg="del">
          <ac:chgData name="Mark Wilson" userId="fcf4aa92-b676-44da-800f-4d7a2368bd31" providerId="ADAL" clId="{4F448ACB-2B6A-44C5-AD1E-BCCCD3BFE285}" dt="2024-06-11T09:06:57.303" v="2971" actId="478"/>
          <ac:grpSpMkLst>
            <pc:docMk/>
            <pc:sldMk cId="877298155" sldId="4193"/>
            <ac:grpSpMk id="97" creationId="{CA4875E9-F19F-4334-81E9-7651D68EEA41}"/>
          </ac:grpSpMkLst>
        </pc:grpChg>
        <pc:picChg chg="add del mod">
          <ac:chgData name="Mark Wilson" userId="fcf4aa92-b676-44da-800f-4d7a2368bd31" providerId="ADAL" clId="{4F448ACB-2B6A-44C5-AD1E-BCCCD3BFE285}" dt="2024-06-11T11:18:59.302" v="3576" actId="478"/>
          <ac:picMkLst>
            <pc:docMk/>
            <pc:sldMk cId="877298155" sldId="4193"/>
            <ac:picMk id="16" creationId="{DC88D6B6-6C2C-064B-D3FE-2BCBF5862663}"/>
          </ac:picMkLst>
        </pc:picChg>
        <pc:picChg chg="add mod">
          <ac:chgData name="Mark Wilson" userId="fcf4aa92-b676-44da-800f-4d7a2368bd31" providerId="ADAL" clId="{4F448ACB-2B6A-44C5-AD1E-BCCCD3BFE285}" dt="2024-06-11T11:28:13.468" v="3597" actId="1037"/>
          <ac:picMkLst>
            <pc:docMk/>
            <pc:sldMk cId="877298155" sldId="4193"/>
            <ac:picMk id="30" creationId="{CD70D337-F5CC-BC25-B837-2885B6370A02}"/>
          </ac:picMkLst>
        </pc:picChg>
        <pc:picChg chg="del">
          <ac:chgData name="Mark Wilson" userId="fcf4aa92-b676-44da-800f-4d7a2368bd31" providerId="ADAL" clId="{4F448ACB-2B6A-44C5-AD1E-BCCCD3BFE285}" dt="2024-06-11T09:06:57.303" v="2971" actId="478"/>
          <ac:picMkLst>
            <pc:docMk/>
            <pc:sldMk cId="877298155" sldId="4193"/>
            <ac:picMk id="32" creationId="{220B722A-7BC5-5AEF-7A5C-2511C672FE45}"/>
          </ac:picMkLst>
        </pc:picChg>
        <pc:picChg chg="add del mod">
          <ac:chgData name="Mark Wilson" userId="fcf4aa92-b676-44da-800f-4d7a2368bd31" providerId="ADAL" clId="{4F448ACB-2B6A-44C5-AD1E-BCCCD3BFE285}" dt="2024-06-11T12:46:15.437" v="3636" actId="1076"/>
          <ac:picMkLst>
            <pc:docMk/>
            <pc:sldMk cId="877298155" sldId="4193"/>
            <ac:picMk id="35" creationId="{F9ADB504-E6EF-4503-F07F-788C6188A740}"/>
          </ac:picMkLst>
        </pc:picChg>
        <pc:picChg chg="del">
          <ac:chgData name="Mark Wilson" userId="fcf4aa92-b676-44da-800f-4d7a2368bd31" providerId="ADAL" clId="{4F448ACB-2B6A-44C5-AD1E-BCCCD3BFE285}" dt="2024-06-11T09:07:31.374" v="2979" actId="478"/>
          <ac:picMkLst>
            <pc:docMk/>
            <pc:sldMk cId="877298155" sldId="4193"/>
            <ac:picMk id="38" creationId="{9D176D51-DAA9-7FCA-FCDA-5A6F7DDCF17F}"/>
          </ac:picMkLst>
        </pc:picChg>
        <pc:picChg chg="add mod">
          <ac:chgData name="Mark Wilson" userId="fcf4aa92-b676-44da-800f-4d7a2368bd31" providerId="ADAL" clId="{4F448ACB-2B6A-44C5-AD1E-BCCCD3BFE285}" dt="2024-06-11T12:57:14.524" v="3697" actId="1076"/>
          <ac:picMkLst>
            <pc:docMk/>
            <pc:sldMk cId="877298155" sldId="4193"/>
            <ac:picMk id="39" creationId="{13B5B0BD-91A3-1CFE-7F0C-EE16FB764ACD}"/>
          </ac:picMkLst>
        </pc:picChg>
        <pc:picChg chg="del">
          <ac:chgData name="Mark Wilson" userId="fcf4aa92-b676-44da-800f-4d7a2368bd31" providerId="ADAL" clId="{4F448ACB-2B6A-44C5-AD1E-BCCCD3BFE285}" dt="2024-06-11T09:07:40.475" v="2981" actId="478"/>
          <ac:picMkLst>
            <pc:docMk/>
            <pc:sldMk cId="877298155" sldId="4193"/>
            <ac:picMk id="40" creationId="{1460D65B-1B37-75AA-3765-7C626C4B9703}"/>
          </ac:picMkLst>
        </pc:picChg>
        <pc:picChg chg="del">
          <ac:chgData name="Mark Wilson" userId="fcf4aa92-b676-44da-800f-4d7a2368bd31" providerId="ADAL" clId="{4F448ACB-2B6A-44C5-AD1E-BCCCD3BFE285}" dt="2024-06-11T09:06:57.303" v="2971" actId="478"/>
          <ac:picMkLst>
            <pc:docMk/>
            <pc:sldMk cId="877298155" sldId="4193"/>
            <ac:picMk id="44" creationId="{CD7E74BB-40F9-A69B-A8C1-59D39D040FAD}"/>
          </ac:picMkLst>
        </pc:picChg>
        <pc:picChg chg="add mod">
          <ac:chgData name="Mark Wilson" userId="fcf4aa92-b676-44da-800f-4d7a2368bd31" providerId="ADAL" clId="{4F448ACB-2B6A-44C5-AD1E-BCCCD3BFE285}" dt="2024-06-11T12:56:14.280" v="3684" actId="1076"/>
          <ac:picMkLst>
            <pc:docMk/>
            <pc:sldMk cId="877298155" sldId="4193"/>
            <ac:picMk id="47" creationId="{3E15072E-0AF1-6574-8EDE-3735C770604F}"/>
          </ac:picMkLst>
        </pc:picChg>
        <pc:picChg chg="del">
          <ac:chgData name="Mark Wilson" userId="fcf4aa92-b676-44da-800f-4d7a2368bd31" providerId="ADAL" clId="{4F448ACB-2B6A-44C5-AD1E-BCCCD3BFE285}" dt="2024-06-11T09:07:37.782" v="2980" actId="478"/>
          <ac:picMkLst>
            <pc:docMk/>
            <pc:sldMk cId="877298155" sldId="4193"/>
            <ac:picMk id="50" creationId="{CF3933CE-C679-29C3-A33E-56CF0A21AF01}"/>
          </ac:picMkLst>
        </pc:picChg>
        <pc:picChg chg="add mod">
          <ac:chgData name="Mark Wilson" userId="fcf4aa92-b676-44da-800f-4d7a2368bd31" providerId="ADAL" clId="{4F448ACB-2B6A-44C5-AD1E-BCCCD3BFE285}" dt="2024-06-11T12:56:55.189" v="3693" actId="1076"/>
          <ac:picMkLst>
            <pc:docMk/>
            <pc:sldMk cId="877298155" sldId="4193"/>
            <ac:picMk id="51" creationId="{C1860EFD-6499-D648-A938-C721991452A4}"/>
          </ac:picMkLst>
        </pc:picChg>
        <pc:picChg chg="add mod">
          <ac:chgData name="Mark Wilson" userId="fcf4aa92-b676-44da-800f-4d7a2368bd31" providerId="ADAL" clId="{4F448ACB-2B6A-44C5-AD1E-BCCCD3BFE285}" dt="2024-06-11T12:46:06.307" v="3632"/>
          <ac:picMkLst>
            <pc:docMk/>
            <pc:sldMk cId="877298155" sldId="4193"/>
            <ac:picMk id="53" creationId="{37EF2748-8F15-A0E6-50F4-6B591B8AB778}"/>
          </ac:picMkLst>
        </pc:picChg>
        <pc:picChg chg="add del mod">
          <ac:chgData name="Mark Wilson" userId="fcf4aa92-b676-44da-800f-4d7a2368bd31" providerId="ADAL" clId="{4F448ACB-2B6A-44C5-AD1E-BCCCD3BFE285}" dt="2024-06-11T12:46:35.918" v="3645" actId="478"/>
          <ac:picMkLst>
            <pc:docMk/>
            <pc:sldMk cId="877298155" sldId="4193"/>
            <ac:picMk id="60" creationId="{F9ADB504-E6EF-4503-F07F-788C6188A740}"/>
          </ac:picMkLst>
        </pc:picChg>
        <pc:picChg chg="del">
          <ac:chgData name="Mark Wilson" userId="fcf4aa92-b676-44da-800f-4d7a2368bd31" providerId="ADAL" clId="{4F448ACB-2B6A-44C5-AD1E-BCCCD3BFE285}" dt="2024-06-11T09:07:23.853" v="2978" actId="478"/>
          <ac:picMkLst>
            <pc:docMk/>
            <pc:sldMk cId="877298155" sldId="4193"/>
            <ac:picMk id="62" creationId="{62BA6957-39FA-5416-BF00-57C7569018C9}"/>
          </ac:picMkLst>
        </pc:picChg>
        <pc:picChg chg="add del mod">
          <ac:chgData name="Mark Wilson" userId="fcf4aa92-b676-44da-800f-4d7a2368bd31" providerId="ADAL" clId="{4F448ACB-2B6A-44C5-AD1E-BCCCD3BFE285}" dt="2024-06-11T12:55:02.301" v="3672" actId="478"/>
          <ac:picMkLst>
            <pc:docMk/>
            <pc:sldMk cId="877298155" sldId="4193"/>
            <ac:picMk id="63" creationId="{9BCC04D6-AFD5-654D-DE2B-57060A406A8D}"/>
          </ac:picMkLst>
        </pc:picChg>
        <pc:picChg chg="add mod">
          <ac:chgData name="Mark Wilson" userId="fcf4aa92-b676-44da-800f-4d7a2368bd31" providerId="ADAL" clId="{4F448ACB-2B6A-44C5-AD1E-BCCCD3BFE285}" dt="2024-06-11T12:55:52.141" v="3681" actId="1076"/>
          <ac:picMkLst>
            <pc:docMk/>
            <pc:sldMk cId="877298155" sldId="4193"/>
            <ac:picMk id="65" creationId="{C425BEB2-38EE-1335-DB96-97FAC5453B1A}"/>
          </ac:picMkLst>
        </pc:picChg>
        <pc:picChg chg="add mod">
          <ac:chgData name="Mark Wilson" userId="fcf4aa92-b676-44da-800f-4d7a2368bd31" providerId="ADAL" clId="{4F448ACB-2B6A-44C5-AD1E-BCCCD3BFE285}" dt="2024-06-11T11:27:30.059" v="3594" actId="1076"/>
          <ac:picMkLst>
            <pc:docMk/>
            <pc:sldMk cId="877298155" sldId="4193"/>
            <ac:picMk id="1026" creationId="{1942B213-4718-2F36-3CA2-85FCCD609597}"/>
          </ac:picMkLst>
        </pc:picChg>
      </pc:sldChg>
      <pc:sldChg chg="delSp modSp del mod">
        <pc:chgData name="Mark Wilson" userId="fcf4aa92-b676-44da-800f-4d7a2368bd31" providerId="ADAL" clId="{4F448ACB-2B6A-44C5-AD1E-BCCCD3BFE285}" dt="2024-06-05T15:13:18.922" v="2703" actId="2696"/>
        <pc:sldMkLst>
          <pc:docMk/>
          <pc:sldMk cId="3473124699" sldId="4193"/>
        </pc:sldMkLst>
        <pc:spChg chg="del">
          <ac:chgData name="Mark Wilson" userId="fcf4aa92-b676-44da-800f-4d7a2368bd31" providerId="ADAL" clId="{4F448ACB-2B6A-44C5-AD1E-BCCCD3BFE285}" dt="2024-06-04T09:53:38.402" v="2601" actId="478"/>
          <ac:spMkLst>
            <pc:docMk/>
            <pc:sldMk cId="3473124699" sldId="4193"/>
            <ac:spMk id="2" creationId="{81F90421-2BC9-E661-A659-C0A98DEEDDBB}"/>
          </ac:spMkLst>
        </pc:spChg>
        <pc:spChg chg="mod">
          <ac:chgData name="Mark Wilson" userId="fcf4aa92-b676-44da-800f-4d7a2368bd31" providerId="ADAL" clId="{4F448ACB-2B6A-44C5-AD1E-BCCCD3BFE285}" dt="2024-06-04T09:58:59.373" v="2638" actId="14100"/>
          <ac:spMkLst>
            <pc:docMk/>
            <pc:sldMk cId="3473124699" sldId="4193"/>
            <ac:spMk id="8" creationId="{A66EAEBE-5D20-B23E-7D7E-7345F10EA9E4}"/>
          </ac:spMkLst>
        </pc:spChg>
      </pc:sldChg>
      <pc:sldChg chg="modSp add del mod ord">
        <pc:chgData name="Mark Wilson" userId="fcf4aa92-b676-44da-800f-4d7a2368bd31" providerId="ADAL" clId="{4F448ACB-2B6A-44C5-AD1E-BCCCD3BFE285}" dt="2024-06-05T15:12:04.224" v="2702" actId="2696"/>
        <pc:sldMkLst>
          <pc:docMk/>
          <pc:sldMk cId="209551505" sldId="4194"/>
        </pc:sldMkLst>
        <pc:spChg chg="mod">
          <ac:chgData name="Mark Wilson" userId="fcf4aa92-b676-44da-800f-4d7a2368bd31" providerId="ADAL" clId="{4F448ACB-2B6A-44C5-AD1E-BCCCD3BFE285}" dt="2024-06-04T09:56:31.039" v="2614" actId="1076"/>
          <ac:spMkLst>
            <pc:docMk/>
            <pc:sldMk cId="209551505" sldId="4194"/>
            <ac:spMk id="15" creationId="{98D05E4C-52C3-0B80-570F-9646D56FD55C}"/>
          </ac:spMkLst>
        </pc:spChg>
      </pc:sldChg>
      <pc:sldChg chg="add">
        <pc:chgData name="Mark Wilson" userId="fcf4aa92-b676-44da-800f-4d7a2368bd31" providerId="ADAL" clId="{4F448ACB-2B6A-44C5-AD1E-BCCCD3BFE285}" dt="2024-06-12T08:44:00.363" v="4076" actId="2890"/>
        <pc:sldMkLst>
          <pc:docMk/>
          <pc:sldMk cId="1147841955" sldId="4194"/>
        </pc:sldMkLst>
      </pc:sldChg>
      <pc:sldChg chg="addSp delSp modSp add del mod">
        <pc:chgData name="Mark Wilson" userId="fcf4aa92-b676-44da-800f-4d7a2368bd31" providerId="ADAL" clId="{4F448ACB-2B6A-44C5-AD1E-BCCCD3BFE285}" dt="2024-06-04T09:01:54.646" v="2565" actId="2696"/>
        <pc:sldMkLst>
          <pc:docMk/>
          <pc:sldMk cId="2818191210" sldId="4194"/>
        </pc:sldMkLst>
        <pc:spChg chg="mod">
          <ac:chgData name="Mark Wilson" userId="fcf4aa92-b676-44da-800f-4d7a2368bd31" providerId="ADAL" clId="{4F448ACB-2B6A-44C5-AD1E-BCCCD3BFE285}" dt="2024-06-04T09:01:27.477" v="2564" actId="20577"/>
          <ac:spMkLst>
            <pc:docMk/>
            <pc:sldMk cId="2818191210" sldId="4194"/>
            <ac:spMk id="2" creationId="{5AA8F6E6-5D82-E9F4-EABF-3C6A0957DD50}"/>
          </ac:spMkLst>
        </pc:spChg>
        <pc:spChg chg="mod">
          <ac:chgData name="Mark Wilson" userId="fcf4aa92-b676-44da-800f-4d7a2368bd31" providerId="ADAL" clId="{4F448ACB-2B6A-44C5-AD1E-BCCCD3BFE285}" dt="2024-06-04T09:01:04.446" v="2464" actId="14100"/>
          <ac:spMkLst>
            <pc:docMk/>
            <pc:sldMk cId="2818191210" sldId="4194"/>
            <ac:spMk id="4" creationId="{EB8122D6-F3A2-6652-F42A-5020649153F9}"/>
          </ac:spMkLst>
        </pc:spChg>
        <pc:spChg chg="del mod">
          <ac:chgData name="Mark Wilson" userId="fcf4aa92-b676-44da-800f-4d7a2368bd31" providerId="ADAL" clId="{4F448ACB-2B6A-44C5-AD1E-BCCCD3BFE285}" dt="2024-06-04T08:55:34.626" v="2403" actId="478"/>
          <ac:spMkLst>
            <pc:docMk/>
            <pc:sldMk cId="2818191210" sldId="4194"/>
            <ac:spMk id="10" creationId="{DBE1050E-149F-4871-0DFD-7CAE6F3BCC65}"/>
          </ac:spMkLst>
        </pc:spChg>
        <pc:spChg chg="mod">
          <ac:chgData name="Mark Wilson" userId="fcf4aa92-b676-44da-800f-4d7a2368bd31" providerId="ADAL" clId="{4F448ACB-2B6A-44C5-AD1E-BCCCD3BFE285}" dt="2024-06-04T08:59:11.683" v="2445" actId="1076"/>
          <ac:spMkLst>
            <pc:docMk/>
            <pc:sldMk cId="2818191210" sldId="4194"/>
            <ac:spMk id="11" creationId="{F5A154B4-19B6-D191-A21B-882A16AA61B9}"/>
          </ac:spMkLst>
        </pc:spChg>
        <pc:spChg chg="mod">
          <ac:chgData name="Mark Wilson" userId="fcf4aa92-b676-44da-800f-4d7a2368bd31" providerId="ADAL" clId="{4F448ACB-2B6A-44C5-AD1E-BCCCD3BFE285}" dt="2024-06-04T09:00:41.114" v="2461" actId="1076"/>
          <ac:spMkLst>
            <pc:docMk/>
            <pc:sldMk cId="2818191210" sldId="4194"/>
            <ac:spMk id="19" creationId="{930B43AE-E4D1-4D90-88C0-393571F44C77}"/>
          </ac:spMkLst>
        </pc:spChg>
        <pc:picChg chg="add mod">
          <ac:chgData name="Mark Wilson" userId="fcf4aa92-b676-44da-800f-4d7a2368bd31" providerId="ADAL" clId="{4F448ACB-2B6A-44C5-AD1E-BCCCD3BFE285}" dt="2024-06-04T09:01:13.862" v="2465" actId="1076"/>
          <ac:picMkLst>
            <pc:docMk/>
            <pc:sldMk cId="2818191210" sldId="4194"/>
            <ac:picMk id="3" creationId="{F45BBBDD-DA0D-9440-5AFC-45A2D9F155D5}"/>
          </ac:picMkLst>
        </pc:picChg>
        <pc:picChg chg="mod">
          <ac:chgData name="Mark Wilson" userId="fcf4aa92-b676-44da-800f-4d7a2368bd31" providerId="ADAL" clId="{4F448ACB-2B6A-44C5-AD1E-BCCCD3BFE285}" dt="2024-06-04T08:59:03.105" v="2444" actId="1076"/>
          <ac:picMkLst>
            <pc:docMk/>
            <pc:sldMk cId="2818191210" sldId="4194"/>
            <ac:picMk id="12" creationId="{2DB65ED3-FB47-3090-3867-90F576CCA92A}"/>
          </ac:picMkLst>
        </pc:picChg>
        <pc:picChg chg="del">
          <ac:chgData name="Mark Wilson" userId="fcf4aa92-b676-44da-800f-4d7a2368bd31" providerId="ADAL" clId="{4F448ACB-2B6A-44C5-AD1E-BCCCD3BFE285}" dt="2024-06-04T08:55:36.695" v="2404" actId="478"/>
          <ac:picMkLst>
            <pc:docMk/>
            <pc:sldMk cId="2818191210" sldId="4194"/>
            <ac:picMk id="15" creationId="{BEEC83B5-71EC-1632-BDD5-7DA25329100A}"/>
          </ac:picMkLst>
        </pc:picChg>
        <pc:picChg chg="del">
          <ac:chgData name="Mark Wilson" userId="fcf4aa92-b676-44da-800f-4d7a2368bd31" providerId="ADAL" clId="{4F448ACB-2B6A-44C5-AD1E-BCCCD3BFE285}" dt="2024-06-04T08:55:39.224" v="2405" actId="478"/>
          <ac:picMkLst>
            <pc:docMk/>
            <pc:sldMk cId="2818191210" sldId="4194"/>
            <ac:picMk id="17" creationId="{6CE787B3-7125-159E-A9E3-4D5BBFE735AF}"/>
          </ac:picMkLst>
        </pc:picChg>
      </pc:sldChg>
      <pc:sldChg chg="addSp modSp new del mod">
        <pc:chgData name="Mark Wilson" userId="fcf4aa92-b676-44da-800f-4d7a2368bd31" providerId="ADAL" clId="{4F448ACB-2B6A-44C5-AD1E-BCCCD3BFE285}" dt="2024-06-11T12:57:28.460" v="3698" actId="2696"/>
        <pc:sldMkLst>
          <pc:docMk/>
          <pc:sldMk cId="2889173093" sldId="4194"/>
        </pc:sldMkLst>
        <pc:picChg chg="add mod">
          <ac:chgData name="Mark Wilson" userId="fcf4aa92-b676-44da-800f-4d7a2368bd31" providerId="ADAL" clId="{4F448ACB-2B6A-44C5-AD1E-BCCCD3BFE285}" dt="2024-06-11T12:47:02.767" v="3649"/>
          <ac:picMkLst>
            <pc:docMk/>
            <pc:sldMk cId="2889173093" sldId="4194"/>
            <ac:picMk id="2" creationId="{6DEC59F3-74DD-29BB-27CC-8AD0B489BAEA}"/>
          </ac:picMkLst>
        </pc:picChg>
        <pc:picChg chg="add mod">
          <ac:chgData name="Mark Wilson" userId="fcf4aa92-b676-44da-800f-4d7a2368bd31" providerId="ADAL" clId="{4F448ACB-2B6A-44C5-AD1E-BCCCD3BFE285}" dt="2024-06-11T12:47:19.139" v="3655" actId="1076"/>
          <ac:picMkLst>
            <pc:docMk/>
            <pc:sldMk cId="2889173093" sldId="4194"/>
            <ac:picMk id="3" creationId="{A9CD2BD8-2BBE-EFBB-816F-72EFF3B18B02}"/>
          </ac:picMkLst>
        </pc:picChg>
      </pc:sldChg>
      <pc:sldChg chg="delSp modSp add del mod ord">
        <pc:chgData name="Mark Wilson" userId="fcf4aa92-b676-44da-800f-4d7a2368bd31" providerId="ADAL" clId="{4F448ACB-2B6A-44C5-AD1E-BCCCD3BFE285}" dt="2024-06-12T09:39:51.123" v="4280" actId="2696"/>
        <pc:sldMkLst>
          <pc:docMk/>
          <pc:sldMk cId="712785618" sldId="4195"/>
        </pc:sldMkLst>
        <pc:spChg chg="del">
          <ac:chgData name="Mark Wilson" userId="fcf4aa92-b676-44da-800f-4d7a2368bd31" providerId="ADAL" clId="{4F448ACB-2B6A-44C5-AD1E-BCCCD3BFE285}" dt="2024-06-12T08:46:25.106" v="4138" actId="478"/>
          <ac:spMkLst>
            <pc:docMk/>
            <pc:sldMk cId="712785618" sldId="4195"/>
            <ac:spMk id="3" creationId="{8CF47645-3FB0-99BB-0FF0-9801B089D216}"/>
          </ac:spMkLst>
        </pc:spChg>
        <pc:spChg chg="mod topLvl">
          <ac:chgData name="Mark Wilson" userId="fcf4aa92-b676-44da-800f-4d7a2368bd31" providerId="ADAL" clId="{4F448ACB-2B6A-44C5-AD1E-BCCCD3BFE285}" dt="2024-06-12T09:36:23.975" v="4271" actId="1076"/>
          <ac:spMkLst>
            <pc:docMk/>
            <pc:sldMk cId="712785618" sldId="4195"/>
            <ac:spMk id="12" creationId="{8B798D22-78E7-0A24-66F2-CFABCD192252}"/>
          </ac:spMkLst>
        </pc:spChg>
        <pc:spChg chg="del topLvl">
          <ac:chgData name="Mark Wilson" userId="fcf4aa92-b676-44da-800f-4d7a2368bd31" providerId="ADAL" clId="{4F448ACB-2B6A-44C5-AD1E-BCCCD3BFE285}" dt="2024-06-12T08:46:44.237" v="4147" actId="478"/>
          <ac:spMkLst>
            <pc:docMk/>
            <pc:sldMk cId="712785618" sldId="4195"/>
            <ac:spMk id="14" creationId="{FF81E60A-57CF-1081-DC14-F184323936E9}"/>
          </ac:spMkLst>
        </pc:spChg>
        <pc:spChg chg="del">
          <ac:chgData name="Mark Wilson" userId="fcf4aa92-b676-44da-800f-4d7a2368bd31" providerId="ADAL" clId="{4F448ACB-2B6A-44C5-AD1E-BCCCD3BFE285}" dt="2024-06-12T08:46:46.374" v="4148" actId="478"/>
          <ac:spMkLst>
            <pc:docMk/>
            <pc:sldMk cId="712785618" sldId="4195"/>
            <ac:spMk id="18" creationId="{74CDE0A3-78FD-BC28-8125-616B3B9C3E1A}"/>
          </ac:spMkLst>
        </pc:spChg>
        <pc:spChg chg="del">
          <ac:chgData name="Mark Wilson" userId="fcf4aa92-b676-44da-800f-4d7a2368bd31" providerId="ADAL" clId="{4F448ACB-2B6A-44C5-AD1E-BCCCD3BFE285}" dt="2024-06-12T08:46:25.106" v="4138" actId="478"/>
          <ac:spMkLst>
            <pc:docMk/>
            <pc:sldMk cId="712785618" sldId="4195"/>
            <ac:spMk id="19" creationId="{997955B7-C920-04F9-B034-5AD2448B84BF}"/>
          </ac:spMkLst>
        </pc:spChg>
        <pc:spChg chg="del">
          <ac:chgData name="Mark Wilson" userId="fcf4aa92-b676-44da-800f-4d7a2368bd31" providerId="ADAL" clId="{4F448ACB-2B6A-44C5-AD1E-BCCCD3BFE285}" dt="2024-06-12T08:46:25.106" v="4138" actId="478"/>
          <ac:spMkLst>
            <pc:docMk/>
            <pc:sldMk cId="712785618" sldId="4195"/>
            <ac:spMk id="21" creationId="{9317AFFB-0BCB-9A5F-EDAC-18E069B7E9C4}"/>
          </ac:spMkLst>
        </pc:spChg>
        <pc:spChg chg="del">
          <ac:chgData name="Mark Wilson" userId="fcf4aa92-b676-44da-800f-4d7a2368bd31" providerId="ADAL" clId="{4F448ACB-2B6A-44C5-AD1E-BCCCD3BFE285}" dt="2024-06-12T08:46:25.106" v="4138" actId="478"/>
          <ac:spMkLst>
            <pc:docMk/>
            <pc:sldMk cId="712785618" sldId="4195"/>
            <ac:spMk id="22" creationId="{879F32BD-4AFC-8084-8E69-C1064509EB01}"/>
          </ac:spMkLst>
        </pc:spChg>
        <pc:spChg chg="del mod">
          <ac:chgData name="Mark Wilson" userId="fcf4aa92-b676-44da-800f-4d7a2368bd31" providerId="ADAL" clId="{4F448ACB-2B6A-44C5-AD1E-BCCCD3BFE285}" dt="2024-06-12T08:46:39.069" v="4146" actId="478"/>
          <ac:spMkLst>
            <pc:docMk/>
            <pc:sldMk cId="712785618" sldId="4195"/>
            <ac:spMk id="23" creationId="{A71CC426-CB10-9CD4-625D-CFAC5F7F1A27}"/>
          </ac:spMkLst>
        </pc:spChg>
        <pc:spChg chg="del">
          <ac:chgData name="Mark Wilson" userId="fcf4aa92-b676-44da-800f-4d7a2368bd31" providerId="ADAL" clId="{4F448ACB-2B6A-44C5-AD1E-BCCCD3BFE285}" dt="2024-06-12T08:46:25.106" v="4138" actId="478"/>
          <ac:spMkLst>
            <pc:docMk/>
            <pc:sldMk cId="712785618" sldId="4195"/>
            <ac:spMk id="24" creationId="{B10ABAB1-3991-1146-5433-08B2C1E44325}"/>
          </ac:spMkLst>
        </pc:spChg>
        <pc:spChg chg="del">
          <ac:chgData name="Mark Wilson" userId="fcf4aa92-b676-44da-800f-4d7a2368bd31" providerId="ADAL" clId="{4F448ACB-2B6A-44C5-AD1E-BCCCD3BFE285}" dt="2024-06-12T08:46:25.106" v="4138" actId="478"/>
          <ac:spMkLst>
            <pc:docMk/>
            <pc:sldMk cId="712785618" sldId="4195"/>
            <ac:spMk id="25" creationId="{E7578636-EF23-8CF1-4525-8FC96517F522}"/>
          </ac:spMkLst>
        </pc:spChg>
        <pc:spChg chg="del">
          <ac:chgData name="Mark Wilson" userId="fcf4aa92-b676-44da-800f-4d7a2368bd31" providerId="ADAL" clId="{4F448ACB-2B6A-44C5-AD1E-BCCCD3BFE285}" dt="2024-06-12T08:46:25.106" v="4138" actId="478"/>
          <ac:spMkLst>
            <pc:docMk/>
            <pc:sldMk cId="712785618" sldId="4195"/>
            <ac:spMk id="27" creationId="{D75E3A4E-8B56-3F2A-76BB-4A0961242E8B}"/>
          </ac:spMkLst>
        </pc:spChg>
        <pc:spChg chg="mod">
          <ac:chgData name="Mark Wilson" userId="fcf4aa92-b676-44da-800f-4d7a2368bd31" providerId="ADAL" clId="{4F448ACB-2B6A-44C5-AD1E-BCCCD3BFE285}" dt="2024-06-12T08:52:48.868" v="4252" actId="20577"/>
          <ac:spMkLst>
            <pc:docMk/>
            <pc:sldMk cId="712785618" sldId="4195"/>
            <ac:spMk id="36" creationId="{68E9A25A-DF1B-4789-82A5-1CBD2D43E72E}"/>
          </ac:spMkLst>
        </pc:spChg>
        <pc:grpChg chg="del">
          <ac:chgData name="Mark Wilson" userId="fcf4aa92-b676-44da-800f-4d7a2368bd31" providerId="ADAL" clId="{4F448ACB-2B6A-44C5-AD1E-BCCCD3BFE285}" dt="2024-06-12T08:46:44.237" v="4147" actId="478"/>
          <ac:grpSpMkLst>
            <pc:docMk/>
            <pc:sldMk cId="712785618" sldId="4195"/>
            <ac:grpSpMk id="11" creationId="{57820836-C0DA-03F3-B5CD-AAA1212D6642}"/>
          </ac:grpSpMkLst>
        </pc:grpChg>
        <pc:grpChg chg="del">
          <ac:chgData name="Mark Wilson" userId="fcf4aa92-b676-44da-800f-4d7a2368bd31" providerId="ADAL" clId="{4F448ACB-2B6A-44C5-AD1E-BCCCD3BFE285}" dt="2024-06-12T08:46:36.134" v="4143" actId="478"/>
          <ac:grpSpMkLst>
            <pc:docMk/>
            <pc:sldMk cId="712785618" sldId="4195"/>
            <ac:grpSpMk id="91" creationId="{095F1E06-CB2D-4B61-8584-DFD0AD568CAC}"/>
          </ac:grpSpMkLst>
        </pc:grpChg>
        <pc:grpChg chg="del">
          <ac:chgData name="Mark Wilson" userId="fcf4aa92-b676-44da-800f-4d7a2368bd31" providerId="ADAL" clId="{4F448ACB-2B6A-44C5-AD1E-BCCCD3BFE285}" dt="2024-06-12T08:46:25.106" v="4138" actId="478"/>
          <ac:grpSpMkLst>
            <pc:docMk/>
            <pc:sldMk cId="712785618" sldId="4195"/>
            <ac:grpSpMk id="92" creationId="{110B67EC-374E-4177-9D48-64F2AFB51CC9}"/>
          </ac:grpSpMkLst>
        </pc:grpChg>
        <pc:grpChg chg="del">
          <ac:chgData name="Mark Wilson" userId="fcf4aa92-b676-44da-800f-4d7a2368bd31" providerId="ADAL" clId="{4F448ACB-2B6A-44C5-AD1E-BCCCD3BFE285}" dt="2024-06-12T08:46:25.106" v="4138" actId="478"/>
          <ac:grpSpMkLst>
            <pc:docMk/>
            <pc:sldMk cId="712785618" sldId="4195"/>
            <ac:grpSpMk id="93" creationId="{E29B443B-7610-447D-AFA5-1B9CE59D6FC0}"/>
          </ac:grpSpMkLst>
        </pc:grpChg>
        <pc:grpChg chg="del">
          <ac:chgData name="Mark Wilson" userId="fcf4aa92-b676-44da-800f-4d7a2368bd31" providerId="ADAL" clId="{4F448ACB-2B6A-44C5-AD1E-BCCCD3BFE285}" dt="2024-06-12T08:46:25.106" v="4138" actId="478"/>
          <ac:grpSpMkLst>
            <pc:docMk/>
            <pc:sldMk cId="712785618" sldId="4195"/>
            <ac:grpSpMk id="94" creationId="{2730EBA8-9042-4476-8758-82EFFA750949}"/>
          </ac:grpSpMkLst>
        </pc:grpChg>
        <pc:grpChg chg="del">
          <ac:chgData name="Mark Wilson" userId="fcf4aa92-b676-44da-800f-4d7a2368bd31" providerId="ADAL" clId="{4F448ACB-2B6A-44C5-AD1E-BCCCD3BFE285}" dt="2024-06-12T08:46:25.106" v="4138" actId="478"/>
          <ac:grpSpMkLst>
            <pc:docMk/>
            <pc:sldMk cId="712785618" sldId="4195"/>
            <ac:grpSpMk id="95" creationId="{4E6822FF-C51F-44D8-85F6-D96547811F38}"/>
          </ac:grpSpMkLst>
        </pc:grpChg>
        <pc:grpChg chg="del">
          <ac:chgData name="Mark Wilson" userId="fcf4aa92-b676-44da-800f-4d7a2368bd31" providerId="ADAL" clId="{4F448ACB-2B6A-44C5-AD1E-BCCCD3BFE285}" dt="2024-06-12T08:46:25.106" v="4138" actId="478"/>
          <ac:grpSpMkLst>
            <pc:docMk/>
            <pc:sldMk cId="712785618" sldId="4195"/>
            <ac:grpSpMk id="96" creationId="{29576792-E33B-4A1B-8A64-4C6B5D2F70DE}"/>
          </ac:grpSpMkLst>
        </pc:grpChg>
        <pc:grpChg chg="del">
          <ac:chgData name="Mark Wilson" userId="fcf4aa92-b676-44da-800f-4d7a2368bd31" providerId="ADAL" clId="{4F448ACB-2B6A-44C5-AD1E-BCCCD3BFE285}" dt="2024-06-12T08:46:25.106" v="4138" actId="478"/>
          <ac:grpSpMkLst>
            <pc:docMk/>
            <pc:sldMk cId="712785618" sldId="4195"/>
            <ac:grpSpMk id="97" creationId="{CA4875E9-F19F-4334-81E9-7651D68EEA41}"/>
          </ac:grpSpMkLst>
        </pc:grpChg>
        <pc:picChg chg="del">
          <ac:chgData name="Mark Wilson" userId="fcf4aa92-b676-44da-800f-4d7a2368bd31" providerId="ADAL" clId="{4F448ACB-2B6A-44C5-AD1E-BCCCD3BFE285}" dt="2024-06-12T08:46:37.294" v="4144" actId="478"/>
          <ac:picMkLst>
            <pc:docMk/>
            <pc:sldMk cId="712785618" sldId="4195"/>
            <ac:picMk id="7" creationId="{CF3933CE-C679-29C3-A33E-56CF0A21AF01}"/>
          </ac:picMkLst>
        </pc:picChg>
        <pc:picChg chg="del">
          <ac:chgData name="Mark Wilson" userId="fcf4aa92-b676-44da-800f-4d7a2368bd31" providerId="ADAL" clId="{4F448ACB-2B6A-44C5-AD1E-BCCCD3BFE285}" dt="2024-06-12T08:46:25.106" v="4138" actId="478"/>
          <ac:picMkLst>
            <pc:docMk/>
            <pc:sldMk cId="712785618" sldId="4195"/>
            <ac:picMk id="32" creationId="{220B722A-7BC5-5AEF-7A5C-2511C672FE45}"/>
          </ac:picMkLst>
        </pc:picChg>
        <pc:picChg chg="del">
          <ac:chgData name="Mark Wilson" userId="fcf4aa92-b676-44da-800f-4d7a2368bd31" providerId="ADAL" clId="{4F448ACB-2B6A-44C5-AD1E-BCCCD3BFE285}" dt="2024-06-12T08:46:52.592" v="4150" actId="478"/>
          <ac:picMkLst>
            <pc:docMk/>
            <pc:sldMk cId="712785618" sldId="4195"/>
            <ac:picMk id="38" creationId="{9D176D51-DAA9-7FCA-FCDA-5A6F7DDCF17F}"/>
          </ac:picMkLst>
        </pc:picChg>
        <pc:picChg chg="del">
          <ac:chgData name="Mark Wilson" userId="fcf4aa92-b676-44da-800f-4d7a2368bd31" providerId="ADAL" clId="{4F448ACB-2B6A-44C5-AD1E-BCCCD3BFE285}" dt="2024-06-12T08:46:29.445" v="4140" actId="478"/>
          <ac:picMkLst>
            <pc:docMk/>
            <pc:sldMk cId="712785618" sldId="4195"/>
            <ac:picMk id="40" creationId="{1460D65B-1B37-75AA-3765-7C626C4B9703}"/>
          </ac:picMkLst>
        </pc:picChg>
        <pc:picChg chg="del">
          <ac:chgData name="Mark Wilson" userId="fcf4aa92-b676-44da-800f-4d7a2368bd31" providerId="ADAL" clId="{4F448ACB-2B6A-44C5-AD1E-BCCCD3BFE285}" dt="2024-06-12T08:46:31.704" v="4142" actId="478"/>
          <ac:picMkLst>
            <pc:docMk/>
            <pc:sldMk cId="712785618" sldId="4195"/>
            <ac:picMk id="48" creationId="{4830AA16-F6DF-C5E9-0A10-7F0F48E5F8A6}"/>
          </ac:picMkLst>
        </pc:picChg>
        <pc:picChg chg="del">
          <ac:chgData name="Mark Wilson" userId="fcf4aa92-b676-44da-800f-4d7a2368bd31" providerId="ADAL" clId="{4F448ACB-2B6A-44C5-AD1E-BCCCD3BFE285}" dt="2024-06-12T08:46:30.614" v="4141" actId="478"/>
          <ac:picMkLst>
            <pc:docMk/>
            <pc:sldMk cId="712785618" sldId="4195"/>
            <ac:picMk id="52" creationId="{461558F2-BB97-1384-F3F9-CED3EAFA13CD}"/>
          </ac:picMkLst>
        </pc:picChg>
        <pc:picChg chg="del">
          <ac:chgData name="Mark Wilson" userId="fcf4aa92-b676-44da-800f-4d7a2368bd31" providerId="ADAL" clId="{4F448ACB-2B6A-44C5-AD1E-BCCCD3BFE285}" dt="2024-06-12T08:46:27.707" v="4139" actId="478"/>
          <ac:picMkLst>
            <pc:docMk/>
            <pc:sldMk cId="712785618" sldId="4195"/>
            <ac:picMk id="62" creationId="{62BA6957-39FA-5416-BF00-57C7569018C9}"/>
          </ac:picMkLst>
        </pc:picChg>
      </pc:sldChg>
      <pc:sldMasterChg chg="delSp mod addSldLayout delSldLayout modSldLayout">
        <pc:chgData name="Mark Wilson" userId="fcf4aa92-b676-44da-800f-4d7a2368bd31" providerId="ADAL" clId="{4F448ACB-2B6A-44C5-AD1E-BCCCD3BFE285}" dt="2024-06-04T09:45:21.584" v="2586" actId="478"/>
        <pc:sldMasterMkLst>
          <pc:docMk/>
          <pc:sldMasterMk cId="3370233773" sldId="2147483715"/>
        </pc:sldMasterMkLst>
        <pc:spChg chg="del">
          <ac:chgData name="Mark Wilson" userId="fcf4aa92-b676-44da-800f-4d7a2368bd31" providerId="ADAL" clId="{4F448ACB-2B6A-44C5-AD1E-BCCCD3BFE285}" dt="2024-06-04T09:45:21.584" v="2586" actId="478"/>
          <ac:spMkLst>
            <pc:docMk/>
            <pc:sldMasterMk cId="3370233773" sldId="2147483715"/>
            <ac:spMk id="6" creationId="{DB6DE1D2-5952-488A-4270-3562CA9FE9C5}"/>
          </ac:spMkLst>
        </pc:spChg>
        <pc:spChg chg="del">
          <ac:chgData name="Mark Wilson" userId="fcf4aa92-b676-44da-800f-4d7a2368bd31" providerId="ADAL" clId="{4F448ACB-2B6A-44C5-AD1E-BCCCD3BFE285}" dt="2024-06-04T09:45:18.287" v="2585" actId="478"/>
          <ac:spMkLst>
            <pc:docMk/>
            <pc:sldMasterMk cId="3370233773" sldId="2147483715"/>
            <ac:spMk id="7" creationId="{216CDF8C-E742-75C5-B58C-8FF4E12DA0DE}"/>
          </ac:spMkLst>
        </pc:spChg>
        <pc:spChg chg="del">
          <ac:chgData name="Mark Wilson" userId="fcf4aa92-b676-44da-800f-4d7a2368bd31" providerId="ADAL" clId="{4F448ACB-2B6A-44C5-AD1E-BCCCD3BFE285}" dt="2024-06-04T09:45:16.561" v="2584" actId="478"/>
          <ac:spMkLst>
            <pc:docMk/>
            <pc:sldMasterMk cId="3370233773" sldId="2147483715"/>
            <ac:spMk id="8" creationId="{EEB684D8-0085-385C-5C9E-DD575FB22EE8}"/>
          </ac:spMkLst>
        </pc:spChg>
        <pc:spChg chg="del">
          <ac:chgData name="Mark Wilson" userId="fcf4aa92-b676-44da-800f-4d7a2368bd31" providerId="ADAL" clId="{4F448ACB-2B6A-44C5-AD1E-BCCCD3BFE285}" dt="2024-06-04T09:45:12.544" v="2583" actId="478"/>
          <ac:spMkLst>
            <pc:docMk/>
            <pc:sldMasterMk cId="3370233773" sldId="2147483715"/>
            <ac:spMk id="9" creationId="{EBFF0848-8A3D-3612-6DF0-59647FF0DDA9}"/>
          </ac:spMkLst>
        </pc:spChg>
        <pc:sldLayoutChg chg="addSp delSp add del mod modTransition">
          <pc:chgData name="Mark Wilson" userId="fcf4aa92-b676-44da-800f-4d7a2368bd31" providerId="ADAL" clId="{4F448ACB-2B6A-44C5-AD1E-BCCCD3BFE285}" dt="2024-06-04T09:42:17.150" v="2574" actId="2890"/>
          <pc:sldLayoutMkLst>
            <pc:docMk/>
            <pc:sldMasterMk cId="3370233773" sldId="2147483715"/>
            <pc:sldLayoutMk cId="3721638157" sldId="2147483734"/>
          </pc:sldLayoutMkLst>
          <pc:spChg chg="add del">
            <ac:chgData name="Mark Wilson" userId="fcf4aa92-b676-44da-800f-4d7a2368bd31" providerId="ADAL" clId="{4F448ACB-2B6A-44C5-AD1E-BCCCD3BFE285}" dt="2024-06-04T09:42:16.007" v="2573" actId="478"/>
            <ac:spMkLst>
              <pc:docMk/>
              <pc:sldMasterMk cId="3370233773" sldId="2147483715"/>
              <pc:sldLayoutMk cId="3721638157" sldId="2147483734"/>
              <ac:spMk id="5" creationId="{B9878A1F-7004-C3D5-C3F6-2D247BF57DD7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1CD5482-D8F4-C6F1-C9FB-1C2DFAEC98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E2CB6A-856A-E196-B61A-E697E83533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B9343-680D-408D-BDFF-6B55BC175049}" type="datetimeFigureOut">
              <a:rPr lang="en-GB" smtClean="0"/>
              <a:t>12/08/2024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D0E8A8-8656-457E-2CFB-867464611D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7E1891-9320-B65B-4C37-EB07B07031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823CC-A1B9-462E-8EB6-35576BE7B2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0209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2D5C1-DEEE-4DCF-B277-F3ED542377ED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16C01-F5DD-4782-9521-ADC2ED02D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701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BD321-E1D9-0154-2371-21AD7A00F0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16C01-F5DD-4782-9521-ADC2ED02DD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3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D432B3-4D65-BDF2-42DE-6E79B0225F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16C01-F5DD-4782-9521-ADC2ED02DD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94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mailto:Mehool.Sanghrajka@lpplus.com" TargetMode="External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hyperlink" Target="http://www.learningpossibilities.com/" TargetMode="Externa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2265-189A-60AA-161A-B2D8EDADF6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6967A3-45FB-0786-1455-996E231086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E679D-7A00-B99B-136C-E4BA2482D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57FE-6478-4BB4-A3E0-D5CE25B8717D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5C742-24C1-E493-4E9B-9CB7DA29C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A83CE-6F2C-EB5A-E4CC-E07EDE757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16112A-9BB9-4B58-A8F9-73363C24B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57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3CE1D-F839-9F1C-91E4-A67C426A3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D653FD-6490-F821-4300-8C2830469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5C99D-49D2-8AE4-2278-5951905A8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57FE-6478-4BB4-A3E0-D5CE25B8717D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FAC66-9FB3-863A-7F3F-BA413E5F1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83D3D-5DB7-6BE9-D7E3-83299F92E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16112A-9BB9-4B58-A8F9-73363C24B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65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62D828-7DD1-6917-B767-718C282647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65178E-EBFD-83C7-CF8E-0AB2482EF2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86575-3B04-B2C5-CC95-E0F2E8598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57FE-6478-4BB4-A3E0-D5CE25B8717D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B4B4D-40DE-912A-26AA-198F4B4B3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FEDAB-F5AE-6E88-8732-406AE0343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16112A-9BB9-4B58-A8F9-73363C24B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11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in a classroom&#10;&#10;Description automatically generated">
            <a:extLst>
              <a:ext uri="{FF2B5EF4-FFF2-40B4-BE49-F238E27FC236}">
                <a16:creationId xmlns:a16="http://schemas.microsoft.com/office/drawing/2014/main" id="{A8A5EC9B-D189-165E-8DFB-8479BBC353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6" b="11923"/>
          <a:stretch/>
        </p:blipFill>
        <p:spPr>
          <a:xfrm>
            <a:off x="523874" y="442912"/>
            <a:ext cx="11144249" cy="59721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70479F-7F5C-EB87-251D-F7BB7826FA0A}"/>
              </a:ext>
            </a:extLst>
          </p:cNvPr>
          <p:cNvSpPr/>
          <p:nvPr userDrawn="1"/>
        </p:nvSpPr>
        <p:spPr>
          <a:xfrm>
            <a:off x="523875" y="442912"/>
            <a:ext cx="11144250" cy="5972175"/>
          </a:xfrm>
          <a:prstGeom prst="rect">
            <a:avLst/>
          </a:prstGeom>
          <a:solidFill>
            <a:srgbClr val="163D5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454EE-0FD8-6ED1-AC4F-52B08F6D7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57FE-6478-4BB4-A3E0-D5CE25B8717D}" type="datetimeFigureOut">
              <a:rPr lang="en-US" smtClean="0"/>
              <a:t>8/11/2024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12E39-124A-D9CE-9892-5C4BDB461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16112A-9BB9-4B58-A8F9-73363C24BB8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5F2006C-2864-456C-4597-C5079D1DC387}"/>
              </a:ext>
            </a:extLst>
          </p:cNvPr>
          <p:cNvSpPr txBox="1">
            <a:spLocks/>
          </p:cNvSpPr>
          <p:nvPr userDrawn="1"/>
        </p:nvSpPr>
        <p:spPr>
          <a:xfrm>
            <a:off x="1378665" y="2160612"/>
            <a:ext cx="9144000" cy="1268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Latha" panose="020B0604020202020204" pitchFamily="34" charset="0"/>
                <a:ea typeface="+mj-ea"/>
                <a:cs typeface="Latha" panose="020B0604020202020204" pitchFamily="34" charset="0"/>
              </a:defRPr>
            </a:lvl1pPr>
          </a:lstStyle>
          <a:p>
            <a:r>
              <a:rPr lang="en-US" dirty="0"/>
              <a:t>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C31213-CADF-2289-4150-A5A0384C22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4657" y="1553428"/>
            <a:ext cx="4772427" cy="58629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874282E-E3F6-3427-60F2-F16FFB600F96}"/>
              </a:ext>
            </a:extLst>
          </p:cNvPr>
          <p:cNvSpPr txBox="1">
            <a:spLocks/>
          </p:cNvSpPr>
          <p:nvPr userDrawn="1"/>
        </p:nvSpPr>
        <p:spPr>
          <a:xfrm>
            <a:off x="1602724" y="1272919"/>
            <a:ext cx="9144000" cy="1268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Latha" panose="020B0604020202020204" pitchFamily="34" charset="0"/>
                <a:ea typeface="+mj-ea"/>
                <a:cs typeface="Latha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B9AE53C-9F23-3709-2223-8292691251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4657" y="2368772"/>
            <a:ext cx="4413088" cy="79359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800"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pPr lvl="0"/>
            <a:r>
              <a:rPr lang="en-US" dirty="0"/>
              <a:t>An industry leading, full service data collection and analysis tool, that is secure, scalable and rapid.  </a:t>
            </a:r>
          </a:p>
          <a:p>
            <a:pPr lvl="0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5D07CF-E33F-29D1-FAD1-E6023BDE299E}"/>
              </a:ext>
            </a:extLst>
          </p:cNvPr>
          <p:cNvSpPr/>
          <p:nvPr userDrawn="1"/>
        </p:nvSpPr>
        <p:spPr>
          <a:xfrm>
            <a:off x="6202535" y="1614405"/>
            <a:ext cx="4964028" cy="3970676"/>
          </a:xfrm>
          <a:prstGeom prst="rect">
            <a:avLst/>
          </a:prstGeom>
          <a:solidFill>
            <a:srgbClr val="8AC81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721541-A815-F451-E83C-A6208849092A}"/>
              </a:ext>
            </a:extLst>
          </p:cNvPr>
          <p:cNvSpPr/>
          <p:nvPr userDrawn="1"/>
        </p:nvSpPr>
        <p:spPr>
          <a:xfrm>
            <a:off x="6398336" y="1803915"/>
            <a:ext cx="4954950" cy="3970676"/>
          </a:xfrm>
          <a:prstGeom prst="rect">
            <a:avLst/>
          </a:prstGeom>
          <a:solidFill>
            <a:srgbClr val="163D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26585D2E-FEB1-79E0-9457-DCE6F60C17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98335" y="1803914"/>
            <a:ext cx="4768228" cy="378116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619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in a classroom&#10;&#10;Description automatically generated">
            <a:extLst>
              <a:ext uri="{FF2B5EF4-FFF2-40B4-BE49-F238E27FC236}">
                <a16:creationId xmlns:a16="http://schemas.microsoft.com/office/drawing/2014/main" id="{DE6B196C-9422-1B18-F6B6-91E65A35BE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9"/>
          <a:stretch/>
        </p:blipFill>
        <p:spPr>
          <a:xfrm>
            <a:off x="528204" y="387577"/>
            <a:ext cx="11135591" cy="59785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9515F65-B19D-EF48-41F0-CF5704250BD7}"/>
              </a:ext>
            </a:extLst>
          </p:cNvPr>
          <p:cNvSpPr/>
          <p:nvPr userDrawn="1"/>
        </p:nvSpPr>
        <p:spPr>
          <a:xfrm>
            <a:off x="528205" y="381505"/>
            <a:ext cx="11135591" cy="5984663"/>
          </a:xfrm>
          <a:prstGeom prst="rect">
            <a:avLst/>
          </a:prstGeom>
          <a:solidFill>
            <a:srgbClr val="97CA3D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B0E57A-56CA-C82D-EBCF-D3B8702FD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57FE-6478-4BB4-A3E0-D5CE25B8717D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E3340-7C68-C939-CDFD-90E6AA40D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16112A-9BB9-4B58-A8F9-73363C24BB8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C3111C-5462-D6C5-5ECE-ED400A9BF868}"/>
              </a:ext>
            </a:extLst>
          </p:cNvPr>
          <p:cNvSpPr/>
          <p:nvPr userDrawn="1"/>
        </p:nvSpPr>
        <p:spPr>
          <a:xfrm>
            <a:off x="5932627" y="3429000"/>
            <a:ext cx="5731168" cy="2170920"/>
          </a:xfrm>
          <a:prstGeom prst="rect">
            <a:avLst/>
          </a:prstGeom>
          <a:solidFill>
            <a:srgbClr val="163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538856A-E5C6-BD50-58FF-2408A212FC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64288" y="4498337"/>
            <a:ext cx="4989512" cy="87823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bg1"/>
                </a:solidFill>
                <a:latin typeface="Lato  "/>
              </a:defRPr>
            </a:lvl1pPr>
            <a:lvl2pPr algn="ctr">
              <a:defRPr sz="5400" b="1">
                <a:solidFill>
                  <a:schemeClr val="bg1"/>
                </a:solidFill>
                <a:latin typeface="Lato Light" panose="020F0302020204030203" pitchFamily="34" charset="0"/>
              </a:defRPr>
            </a:lvl2pPr>
            <a:lvl3pPr algn="ctr">
              <a:defRPr sz="5400" b="1">
                <a:solidFill>
                  <a:schemeClr val="bg1"/>
                </a:solidFill>
                <a:latin typeface="Lato Light" panose="020F0302020204030203" pitchFamily="34" charset="0"/>
              </a:defRPr>
            </a:lvl3pPr>
            <a:lvl4pPr algn="ctr">
              <a:defRPr sz="5400" b="1">
                <a:solidFill>
                  <a:schemeClr val="bg1"/>
                </a:solidFill>
                <a:latin typeface="Lato Light" panose="020F0302020204030203" pitchFamily="34" charset="0"/>
              </a:defRPr>
            </a:lvl4pPr>
            <a:lvl5pPr algn="ctr">
              <a:defRPr sz="5400" b="1">
                <a:solidFill>
                  <a:schemeClr val="bg1"/>
                </a:solidFill>
                <a:latin typeface="Lato Light" panose="020F0302020204030203" pitchFamily="34" charset="0"/>
              </a:defRPr>
            </a:lvl5pPr>
          </a:lstStyle>
          <a:p>
            <a:pPr lvl="0"/>
            <a:r>
              <a:rPr lang="en-US" dirty="0"/>
              <a:t>Tile</a:t>
            </a:r>
          </a:p>
        </p:txBody>
      </p:sp>
      <p:pic>
        <p:nvPicPr>
          <p:cNvPr id="7" name="Picture 6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0995CF03-0372-76F4-A62C-B2C97D23F3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464" y="3674967"/>
            <a:ext cx="3697224" cy="8246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8530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F6CB7-6BA6-C6E7-C12B-727316FD1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67D1E6-EDB7-06A3-05A4-EE2FF7DB6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D8470D-D7D1-7B1A-A106-DC5D9D07C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57FE-6478-4BB4-A3E0-D5CE25B8717D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3EE98E-A5C0-3FEE-B7B9-F4905FE56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90EE32-822A-B204-9B47-FCCE928E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16112A-9BB9-4B58-A8F9-73363C24BB8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B831ADC-3CDD-D4A1-2683-F6C0B3027B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19742" y="0"/>
            <a:ext cx="5772261" cy="6858001"/>
          </a:xfrm>
          <a:custGeom>
            <a:avLst/>
            <a:gdLst>
              <a:gd name="connsiteX0" fmla="*/ 3040754 w 5772261"/>
              <a:gd name="connsiteY0" fmla="*/ 0 h 6858001"/>
              <a:gd name="connsiteX1" fmla="*/ 5772261 w 5772261"/>
              <a:gd name="connsiteY1" fmla="*/ 0 h 6858001"/>
              <a:gd name="connsiteX2" fmla="*/ 5772261 w 5772261"/>
              <a:gd name="connsiteY2" fmla="*/ 6858001 h 6858001"/>
              <a:gd name="connsiteX3" fmla="*/ 1761981 w 5772261"/>
              <a:gd name="connsiteY3" fmla="*/ 6858001 h 6858001"/>
              <a:gd name="connsiteX4" fmla="*/ 1682948 w 5772261"/>
              <a:gd name="connsiteY4" fmla="*/ 6759272 h 6858001"/>
              <a:gd name="connsiteX5" fmla="*/ 1543813 w 5772261"/>
              <a:gd name="connsiteY5" fmla="*/ 6544126 h 6858001"/>
              <a:gd name="connsiteX6" fmla="*/ 335720 w 5772261"/>
              <a:gd name="connsiteY6" fmla="*/ 4451648 h 6858001"/>
              <a:gd name="connsiteX7" fmla="*/ 1251780 w 5772261"/>
              <a:gd name="connsiteY7" fmla="*/ 1032865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72261" h="6858001">
                <a:moveTo>
                  <a:pt x="3040754" y="0"/>
                </a:moveTo>
                <a:lnTo>
                  <a:pt x="5772261" y="0"/>
                </a:lnTo>
                <a:lnTo>
                  <a:pt x="5772261" y="6858001"/>
                </a:lnTo>
                <a:lnTo>
                  <a:pt x="1761981" y="6858001"/>
                </a:lnTo>
                <a:lnTo>
                  <a:pt x="1682948" y="6759272"/>
                </a:lnTo>
                <a:cubicBezTo>
                  <a:pt x="1633481" y="6690681"/>
                  <a:pt x="1587007" y="6618940"/>
                  <a:pt x="1543813" y="6544126"/>
                </a:cubicBezTo>
                <a:lnTo>
                  <a:pt x="335720" y="4451648"/>
                </a:lnTo>
                <a:cubicBezTo>
                  <a:pt x="-355388" y="3254614"/>
                  <a:pt x="54746" y="1723973"/>
                  <a:pt x="1251780" y="103286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72E2483-28C3-62E7-5EFD-61097F44E8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0393" y="100364"/>
            <a:ext cx="2153623" cy="26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8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in a classroom&#10;&#10;Description automatically generated">
            <a:extLst>
              <a:ext uri="{FF2B5EF4-FFF2-40B4-BE49-F238E27FC236}">
                <a16:creationId xmlns:a16="http://schemas.microsoft.com/office/drawing/2014/main" id="{A8A5EC9B-D189-165E-8DFB-8479BBC353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1" b="11923"/>
          <a:stretch/>
        </p:blipFill>
        <p:spPr>
          <a:xfrm>
            <a:off x="260393" y="1272919"/>
            <a:ext cx="11638918" cy="505738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70479F-7F5C-EB87-251D-F7BB7826FA0A}"/>
              </a:ext>
            </a:extLst>
          </p:cNvPr>
          <p:cNvSpPr/>
          <p:nvPr userDrawn="1"/>
        </p:nvSpPr>
        <p:spPr>
          <a:xfrm>
            <a:off x="260394" y="1272918"/>
            <a:ext cx="11638918" cy="5057384"/>
          </a:xfrm>
          <a:prstGeom prst="rect">
            <a:avLst/>
          </a:prstGeom>
          <a:solidFill>
            <a:srgbClr val="163D57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454EE-0FD8-6ED1-AC4F-52B08F6D7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57FE-6478-4BB4-A3E0-D5CE25B8717D}" type="datetimeFigureOut">
              <a:rPr lang="en-US" smtClean="0"/>
              <a:t>8/11/2024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12E39-124A-D9CE-9892-5C4BDB461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16112A-9BB9-4B58-A8F9-73363C24BB8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5F2006C-2864-456C-4597-C5079D1DC387}"/>
              </a:ext>
            </a:extLst>
          </p:cNvPr>
          <p:cNvSpPr txBox="1">
            <a:spLocks/>
          </p:cNvSpPr>
          <p:nvPr userDrawn="1"/>
        </p:nvSpPr>
        <p:spPr>
          <a:xfrm>
            <a:off x="1378665" y="2160612"/>
            <a:ext cx="9144000" cy="1268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Latha" panose="020B0604020202020204" pitchFamily="34" charset="0"/>
                <a:ea typeface="+mj-ea"/>
                <a:cs typeface="Latha" panose="020B0604020202020204" pitchFamily="34" charset="0"/>
              </a:defRPr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874282E-E3F6-3427-60F2-F16FFB600F96}"/>
              </a:ext>
            </a:extLst>
          </p:cNvPr>
          <p:cNvSpPr txBox="1">
            <a:spLocks/>
          </p:cNvSpPr>
          <p:nvPr userDrawn="1"/>
        </p:nvSpPr>
        <p:spPr>
          <a:xfrm>
            <a:off x="1602724" y="1272919"/>
            <a:ext cx="9144000" cy="1268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Latha" panose="020B0604020202020204" pitchFamily="34" charset="0"/>
                <a:ea typeface="+mj-ea"/>
                <a:cs typeface="Latha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0F7B4A6-5397-89CC-3FA5-863663346F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0393" y="100364"/>
            <a:ext cx="2153623" cy="26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19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17AD5A4-8883-A460-39CB-354761F3E028}"/>
              </a:ext>
            </a:extLst>
          </p:cNvPr>
          <p:cNvSpPr/>
          <p:nvPr userDrawn="1"/>
        </p:nvSpPr>
        <p:spPr>
          <a:xfrm>
            <a:off x="0" y="-123825"/>
            <a:ext cx="12192000" cy="1790700"/>
          </a:xfrm>
          <a:prstGeom prst="rect">
            <a:avLst/>
          </a:prstGeom>
          <a:solidFill>
            <a:srgbClr val="163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BAA188-31DA-14E7-7225-A80F5B421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713" y="848186"/>
            <a:ext cx="3891246" cy="26466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Lato Light" panose="020F03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FCAC32-16EF-D3F1-73C1-A2D122C7E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57FE-6478-4BB4-A3E0-D5CE25B8717D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62CEC4-14A2-0496-BE89-2AAED795A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878A1F-7004-C3D5-C3F6-2D247BF57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16112A-9BB9-4B58-A8F9-73363C24BB8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E3AE6A1-9279-75F9-7007-4E6A26B57A2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377008" y="345514"/>
            <a:ext cx="6232862" cy="8520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ADECA25-B968-927B-6249-12DD9547AC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6247"/>
            <a:ext cx="10545880" cy="41907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2F56D28-B22D-5034-3468-A7D730341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0393" y="94775"/>
            <a:ext cx="2153623" cy="26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197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874800-E34C-1ED6-7193-C4546B7C3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57FE-6478-4BB4-A3E0-D5CE25B8717D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DC72DA-40E6-2533-6348-DD2F81CEBE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16112A-9BB9-4B58-A8F9-73363C24BB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ADAF2B-554B-3AE2-4BA8-FCF948294E4C}"/>
              </a:ext>
            </a:extLst>
          </p:cNvPr>
          <p:cNvSpPr/>
          <p:nvPr userDrawn="1"/>
        </p:nvSpPr>
        <p:spPr>
          <a:xfrm>
            <a:off x="0" y="0"/>
            <a:ext cx="4051300" cy="6869972"/>
          </a:xfrm>
          <a:prstGeom prst="rect">
            <a:avLst/>
          </a:prstGeom>
          <a:solidFill>
            <a:srgbClr val="163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F001E97-3DDE-E131-7DD3-EC8D4B6D66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68913" y="327025"/>
            <a:ext cx="6181725" cy="583723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1F583C-E329-7357-7699-D44FF6D155F7}"/>
              </a:ext>
            </a:extLst>
          </p:cNvPr>
          <p:cNvSpPr/>
          <p:nvPr userDrawn="1"/>
        </p:nvSpPr>
        <p:spPr>
          <a:xfrm>
            <a:off x="0" y="-38270"/>
            <a:ext cx="4051300" cy="6869972"/>
          </a:xfrm>
          <a:prstGeom prst="rect">
            <a:avLst/>
          </a:prstGeom>
          <a:solidFill>
            <a:srgbClr val="163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C9B0483-ACA9-0383-47AE-4E6E19C0F5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1975" y="2029225"/>
            <a:ext cx="2732088" cy="901700"/>
          </a:xfr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rgbClr val="8AC819"/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47A841A5-8601-4F25-2DCC-0E2EBC155B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1975" y="3396716"/>
            <a:ext cx="2732088" cy="901700"/>
          </a:xfr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93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06367C-8CBF-91B2-26C1-E9B2B1966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57FE-6478-4BB4-A3E0-D5CE25B8717D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429EE-3298-8849-4990-FAB341850C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16112A-9BB9-4B58-A8F9-73363C24BB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676E3E-F1D8-170E-FEAC-8AD1D067AE0C}"/>
              </a:ext>
            </a:extLst>
          </p:cNvPr>
          <p:cNvSpPr/>
          <p:nvPr userDrawn="1"/>
        </p:nvSpPr>
        <p:spPr>
          <a:xfrm>
            <a:off x="514350" y="400050"/>
            <a:ext cx="11144250" cy="5972175"/>
          </a:xfrm>
          <a:prstGeom prst="rect">
            <a:avLst/>
          </a:prstGeom>
          <a:solidFill>
            <a:srgbClr val="8AC8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9686FE-B593-3C62-72CF-296BDC2DB51B}"/>
              </a:ext>
            </a:extLst>
          </p:cNvPr>
          <p:cNvSpPr/>
          <p:nvPr userDrawn="1"/>
        </p:nvSpPr>
        <p:spPr>
          <a:xfrm>
            <a:off x="5137150" y="0"/>
            <a:ext cx="5734050" cy="6869972"/>
          </a:xfrm>
          <a:prstGeom prst="rect">
            <a:avLst/>
          </a:prstGeom>
          <a:solidFill>
            <a:srgbClr val="163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6E22A9-FDAE-9933-15BD-216A639D7895}"/>
              </a:ext>
            </a:extLst>
          </p:cNvPr>
          <p:cNvSpPr/>
          <p:nvPr userDrawn="1"/>
        </p:nvSpPr>
        <p:spPr>
          <a:xfrm>
            <a:off x="6291580" y="2438401"/>
            <a:ext cx="3840480" cy="2319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chemeClr val="bg1"/>
                </a:solidFill>
                <a:latin typeface="Lato" panose="020F0502020204030203" pitchFamily="34" charset="0"/>
              </a:rPr>
              <a:t>Contact Us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  <a:latin typeface="Lato" panose="020F0502020204030203" pitchFamily="34" charset="0"/>
              </a:rPr>
              <a:t>Dr Mehool H Sanghrajka</a:t>
            </a:r>
          </a:p>
          <a:p>
            <a:r>
              <a:rPr lang="en-GB" dirty="0">
                <a:solidFill>
                  <a:schemeClr val="bg1"/>
                </a:solidFill>
                <a:latin typeface="Lato" panose="020F0502020204030203" pitchFamily="34" charset="0"/>
              </a:rPr>
              <a:t>Chief Executive</a:t>
            </a:r>
          </a:p>
          <a:p>
            <a:endParaRPr lang="en-GB" dirty="0">
              <a:solidFill>
                <a:srgbClr val="ACD433"/>
              </a:solidFill>
              <a:latin typeface="Lato" panose="020F0502020204030203" pitchFamily="34" charset="0"/>
            </a:endParaRPr>
          </a:p>
          <a:p>
            <a:r>
              <a:rPr lang="en-GB" dirty="0">
                <a:solidFill>
                  <a:srgbClr val="ACD433"/>
                </a:solidFill>
                <a:latin typeface="Lato" panose="020F050202020403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Mehool.Sanghrajka@lpplus.com</a:t>
            </a:r>
            <a:endParaRPr lang="en-GB" dirty="0">
              <a:solidFill>
                <a:srgbClr val="ACD433"/>
              </a:solidFill>
              <a:latin typeface="Lato" panose="020F0502020204030203" pitchFamily="34" charset="0"/>
            </a:endParaRPr>
          </a:p>
          <a:p>
            <a:r>
              <a:rPr lang="en-GB" dirty="0">
                <a:solidFill>
                  <a:srgbClr val="ACD433"/>
                </a:solidFill>
                <a:latin typeface="Lato" panose="020F050202020403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www.LearningPossibilities.com</a:t>
            </a:r>
            <a:r>
              <a:rPr lang="en-GB" dirty="0">
                <a:solidFill>
                  <a:srgbClr val="ACD433"/>
                </a:solidFill>
                <a:latin typeface="Lato" panose="020F0502020204030203" pitchFamily="34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DCB8D4-BC42-73B9-3E86-41F80E3021E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154807" y="5572578"/>
            <a:ext cx="3698736" cy="4543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02498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in a classroom&#10;&#10;Description automatically generated">
            <a:extLst>
              <a:ext uri="{FF2B5EF4-FFF2-40B4-BE49-F238E27FC236}">
                <a16:creationId xmlns:a16="http://schemas.microsoft.com/office/drawing/2014/main" id="{A8A5EC9B-D189-165E-8DFB-8479BBC353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6" b="11923"/>
          <a:stretch/>
        </p:blipFill>
        <p:spPr>
          <a:xfrm>
            <a:off x="523874" y="442912"/>
            <a:ext cx="11144249" cy="59721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70479F-7F5C-EB87-251D-F7BB7826FA0A}"/>
              </a:ext>
            </a:extLst>
          </p:cNvPr>
          <p:cNvSpPr/>
          <p:nvPr userDrawn="1"/>
        </p:nvSpPr>
        <p:spPr>
          <a:xfrm>
            <a:off x="523875" y="442912"/>
            <a:ext cx="11144250" cy="5972175"/>
          </a:xfrm>
          <a:prstGeom prst="rect">
            <a:avLst/>
          </a:prstGeom>
          <a:solidFill>
            <a:srgbClr val="163D57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454EE-0FD8-6ED1-AC4F-52B08F6D7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57FE-6478-4BB4-A3E0-D5CE25B8717D}" type="datetimeFigureOut">
              <a:rPr lang="en-US" smtClean="0"/>
              <a:t>8/11/2024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12E39-124A-D9CE-9892-5C4BDB461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16112A-9BB9-4B58-A8F9-73363C24BB8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5F2006C-2864-456C-4597-C5079D1DC387}"/>
              </a:ext>
            </a:extLst>
          </p:cNvPr>
          <p:cNvSpPr txBox="1">
            <a:spLocks/>
          </p:cNvSpPr>
          <p:nvPr userDrawn="1"/>
        </p:nvSpPr>
        <p:spPr>
          <a:xfrm>
            <a:off x="1378665" y="2160612"/>
            <a:ext cx="9144000" cy="1268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Latha" panose="020B0604020202020204" pitchFamily="34" charset="0"/>
                <a:ea typeface="+mj-ea"/>
                <a:cs typeface="Latha" panose="020B0604020202020204" pitchFamily="34" charset="0"/>
              </a:defRPr>
            </a:lvl1pPr>
          </a:lstStyle>
          <a:p>
            <a:r>
              <a:rPr lang="en-US" dirty="0"/>
              <a:t>   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B30B1F01-E679-CAC1-4D7E-C8485AE052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66508" y="6435979"/>
            <a:ext cx="2787973" cy="3425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0C31213-CADF-2289-4150-A5A0384C228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4657" y="1553428"/>
            <a:ext cx="4772427" cy="58629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874282E-E3F6-3427-60F2-F16FFB600F96}"/>
              </a:ext>
            </a:extLst>
          </p:cNvPr>
          <p:cNvSpPr txBox="1">
            <a:spLocks/>
          </p:cNvSpPr>
          <p:nvPr userDrawn="1"/>
        </p:nvSpPr>
        <p:spPr>
          <a:xfrm>
            <a:off x="1602724" y="1272919"/>
            <a:ext cx="9144000" cy="1268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Latha" panose="020B0604020202020204" pitchFamily="34" charset="0"/>
                <a:ea typeface="+mj-ea"/>
                <a:cs typeface="Latha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B9AE53C-9F23-3709-2223-8292691251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4657" y="2368772"/>
            <a:ext cx="4413088" cy="79359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800"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pPr lvl="0"/>
            <a:r>
              <a:rPr lang="en-US" dirty="0"/>
              <a:t>An industry leading, full service data collection and analysis tool, that is secure, scalable and rapid.  </a:t>
            </a:r>
          </a:p>
          <a:p>
            <a:pPr lvl="0"/>
            <a:endParaRPr 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E337A71F-28ED-1B19-FC1A-01CD06702E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19742" y="0"/>
            <a:ext cx="5772261" cy="6858001"/>
          </a:xfrm>
          <a:custGeom>
            <a:avLst/>
            <a:gdLst>
              <a:gd name="connsiteX0" fmla="*/ 3040754 w 5772261"/>
              <a:gd name="connsiteY0" fmla="*/ 0 h 6858001"/>
              <a:gd name="connsiteX1" fmla="*/ 5772261 w 5772261"/>
              <a:gd name="connsiteY1" fmla="*/ 0 h 6858001"/>
              <a:gd name="connsiteX2" fmla="*/ 5772261 w 5772261"/>
              <a:gd name="connsiteY2" fmla="*/ 6858001 h 6858001"/>
              <a:gd name="connsiteX3" fmla="*/ 1761981 w 5772261"/>
              <a:gd name="connsiteY3" fmla="*/ 6858001 h 6858001"/>
              <a:gd name="connsiteX4" fmla="*/ 1682948 w 5772261"/>
              <a:gd name="connsiteY4" fmla="*/ 6759272 h 6858001"/>
              <a:gd name="connsiteX5" fmla="*/ 1543813 w 5772261"/>
              <a:gd name="connsiteY5" fmla="*/ 6544126 h 6858001"/>
              <a:gd name="connsiteX6" fmla="*/ 335720 w 5772261"/>
              <a:gd name="connsiteY6" fmla="*/ 4451648 h 6858001"/>
              <a:gd name="connsiteX7" fmla="*/ 1251780 w 5772261"/>
              <a:gd name="connsiteY7" fmla="*/ 1032865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72261" h="6858001">
                <a:moveTo>
                  <a:pt x="3040754" y="0"/>
                </a:moveTo>
                <a:lnTo>
                  <a:pt x="5772261" y="0"/>
                </a:lnTo>
                <a:lnTo>
                  <a:pt x="5772261" y="6858001"/>
                </a:lnTo>
                <a:lnTo>
                  <a:pt x="1761981" y="6858001"/>
                </a:lnTo>
                <a:lnTo>
                  <a:pt x="1682948" y="6759272"/>
                </a:lnTo>
                <a:cubicBezTo>
                  <a:pt x="1633481" y="6690681"/>
                  <a:pt x="1587007" y="6618940"/>
                  <a:pt x="1543813" y="6544126"/>
                </a:cubicBezTo>
                <a:lnTo>
                  <a:pt x="335720" y="4451648"/>
                </a:lnTo>
                <a:cubicBezTo>
                  <a:pt x="-355388" y="3254614"/>
                  <a:pt x="54746" y="1723973"/>
                  <a:pt x="1251780" y="103286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2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18627-1DC0-9E27-B23A-F3C5163A7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12A07-9E67-A557-BE39-039D5C977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C8E78-8FB3-B5C6-7DC3-766D079B8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57FE-6478-4BB4-A3E0-D5CE25B8717D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14590-6F10-CEE2-ACF0-165F87C3D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57BC3-9423-749E-8399-F2D930053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16112A-9BB9-4B58-A8F9-73363C24B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0181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in a classroom&#10;&#10;Description automatically generated">
            <a:extLst>
              <a:ext uri="{FF2B5EF4-FFF2-40B4-BE49-F238E27FC236}">
                <a16:creationId xmlns:a16="http://schemas.microsoft.com/office/drawing/2014/main" id="{A8A5EC9B-D189-165E-8DFB-8479BBC353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6" b="11923"/>
          <a:stretch/>
        </p:blipFill>
        <p:spPr>
          <a:xfrm>
            <a:off x="523874" y="442912"/>
            <a:ext cx="11144249" cy="59721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70479F-7F5C-EB87-251D-F7BB7826FA0A}"/>
              </a:ext>
            </a:extLst>
          </p:cNvPr>
          <p:cNvSpPr/>
          <p:nvPr userDrawn="1"/>
        </p:nvSpPr>
        <p:spPr>
          <a:xfrm>
            <a:off x="523875" y="442912"/>
            <a:ext cx="11144250" cy="5972175"/>
          </a:xfrm>
          <a:prstGeom prst="rect">
            <a:avLst/>
          </a:prstGeom>
          <a:solidFill>
            <a:srgbClr val="163D57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454EE-0FD8-6ED1-AC4F-52B08F6D7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57FE-6478-4BB4-A3E0-D5CE25B8717D}" type="datetimeFigureOut">
              <a:rPr lang="en-US" smtClean="0"/>
              <a:t>8/11/2024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12E39-124A-D9CE-9892-5C4BDB461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16112A-9BB9-4B58-A8F9-73363C24BB8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5F2006C-2864-456C-4597-C5079D1DC387}"/>
              </a:ext>
            </a:extLst>
          </p:cNvPr>
          <p:cNvSpPr txBox="1">
            <a:spLocks/>
          </p:cNvSpPr>
          <p:nvPr userDrawn="1"/>
        </p:nvSpPr>
        <p:spPr>
          <a:xfrm>
            <a:off x="1378665" y="2160612"/>
            <a:ext cx="9144000" cy="1268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Latha" panose="020B0604020202020204" pitchFamily="34" charset="0"/>
                <a:ea typeface="+mj-ea"/>
                <a:cs typeface="Latha" panose="020B0604020202020204" pitchFamily="34" charset="0"/>
              </a:defRPr>
            </a:lvl1pPr>
          </a:lstStyle>
          <a:p>
            <a:r>
              <a:rPr lang="en-US" dirty="0"/>
              <a:t>   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B30B1F01-E679-CAC1-4D7E-C8485AE052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66508" y="6435979"/>
            <a:ext cx="2787973" cy="3425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0C31213-CADF-2289-4150-A5A0384C228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443771" y="1754348"/>
            <a:ext cx="4772427" cy="58629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874282E-E3F6-3427-60F2-F16FFB600F96}"/>
              </a:ext>
            </a:extLst>
          </p:cNvPr>
          <p:cNvSpPr txBox="1">
            <a:spLocks/>
          </p:cNvSpPr>
          <p:nvPr userDrawn="1"/>
        </p:nvSpPr>
        <p:spPr>
          <a:xfrm>
            <a:off x="1602724" y="1272919"/>
            <a:ext cx="9144000" cy="1268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Latha" panose="020B0604020202020204" pitchFamily="34" charset="0"/>
                <a:ea typeface="+mj-ea"/>
                <a:cs typeface="Latha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B9AE53C-9F23-3709-2223-8292691251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26778" y="3061512"/>
            <a:ext cx="8538437" cy="55245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 dirty="0"/>
              <a:t>An industry leading, full service data collection and analysis tool, </a:t>
            </a:r>
          </a:p>
          <a:p>
            <a:pPr lvl="0"/>
            <a:r>
              <a:rPr lang="en-US" dirty="0"/>
              <a:t>that is secure, scalable and rapid. 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150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in a classroom&#10;&#10;Description automatically generated">
            <a:extLst>
              <a:ext uri="{FF2B5EF4-FFF2-40B4-BE49-F238E27FC236}">
                <a16:creationId xmlns:a16="http://schemas.microsoft.com/office/drawing/2014/main" id="{A8A5EC9B-D189-165E-8DFB-8479BBC353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1" b="16002"/>
          <a:stretch/>
        </p:blipFill>
        <p:spPr>
          <a:xfrm>
            <a:off x="260393" y="1616659"/>
            <a:ext cx="11638918" cy="479842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70479F-7F5C-EB87-251D-F7BB7826FA0A}"/>
              </a:ext>
            </a:extLst>
          </p:cNvPr>
          <p:cNvSpPr/>
          <p:nvPr userDrawn="1"/>
        </p:nvSpPr>
        <p:spPr>
          <a:xfrm>
            <a:off x="260394" y="1604125"/>
            <a:ext cx="11638918" cy="4810961"/>
          </a:xfrm>
          <a:prstGeom prst="rect">
            <a:avLst/>
          </a:prstGeom>
          <a:solidFill>
            <a:srgbClr val="163D57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454EE-0FD8-6ED1-AC4F-52B08F6D7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57FE-6478-4BB4-A3E0-D5CE25B8717D}" type="datetimeFigureOut">
              <a:rPr lang="en-US" smtClean="0"/>
              <a:t>8/11/2024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12E39-124A-D9CE-9892-5C4BDB461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16112A-9BB9-4B58-A8F9-73363C24BB8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5F2006C-2864-456C-4597-C5079D1DC387}"/>
              </a:ext>
            </a:extLst>
          </p:cNvPr>
          <p:cNvSpPr txBox="1">
            <a:spLocks/>
          </p:cNvSpPr>
          <p:nvPr userDrawn="1"/>
        </p:nvSpPr>
        <p:spPr>
          <a:xfrm>
            <a:off x="1378665" y="2160612"/>
            <a:ext cx="9144000" cy="1268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Latha" panose="020B0604020202020204" pitchFamily="34" charset="0"/>
                <a:ea typeface="+mj-ea"/>
                <a:cs typeface="Latha" panose="020B0604020202020204" pitchFamily="34" charset="0"/>
              </a:defRPr>
            </a:lvl1pPr>
          </a:lstStyle>
          <a:p>
            <a:r>
              <a:rPr lang="en-US" dirty="0"/>
              <a:t>   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B30B1F01-E679-CAC1-4D7E-C8485AE052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0393" y="100364"/>
            <a:ext cx="2153623" cy="26460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874282E-E3F6-3427-60F2-F16FFB600F96}"/>
              </a:ext>
            </a:extLst>
          </p:cNvPr>
          <p:cNvSpPr txBox="1">
            <a:spLocks/>
          </p:cNvSpPr>
          <p:nvPr userDrawn="1"/>
        </p:nvSpPr>
        <p:spPr>
          <a:xfrm>
            <a:off x="1602724" y="1272919"/>
            <a:ext cx="9144000" cy="1268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Latha" panose="020B0604020202020204" pitchFamily="34" charset="0"/>
                <a:ea typeface="+mj-ea"/>
                <a:cs typeface="Latha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8040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454EE-0FD8-6ED1-AC4F-52B08F6D7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57FE-6478-4BB4-A3E0-D5CE25B8717D}" type="datetimeFigureOut">
              <a:rPr lang="en-US" smtClean="0"/>
              <a:t>8/11/2024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12E39-124A-D9CE-9892-5C4BDB461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16112A-9BB9-4B58-A8F9-73363C24BB8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5F2006C-2864-456C-4597-C5079D1DC387}"/>
              </a:ext>
            </a:extLst>
          </p:cNvPr>
          <p:cNvSpPr txBox="1">
            <a:spLocks/>
          </p:cNvSpPr>
          <p:nvPr userDrawn="1"/>
        </p:nvSpPr>
        <p:spPr>
          <a:xfrm>
            <a:off x="1378665" y="2160612"/>
            <a:ext cx="9144000" cy="1268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Latha" panose="020B0604020202020204" pitchFamily="34" charset="0"/>
                <a:ea typeface="+mj-ea"/>
                <a:cs typeface="Latha" panose="020B0604020202020204" pitchFamily="34" charset="0"/>
              </a:defRPr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874282E-E3F6-3427-60F2-F16FFB600F96}"/>
              </a:ext>
            </a:extLst>
          </p:cNvPr>
          <p:cNvSpPr txBox="1">
            <a:spLocks/>
          </p:cNvSpPr>
          <p:nvPr userDrawn="1"/>
        </p:nvSpPr>
        <p:spPr>
          <a:xfrm>
            <a:off x="1602724" y="1272919"/>
            <a:ext cx="9144000" cy="1268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Latha" panose="020B0604020202020204" pitchFamily="34" charset="0"/>
                <a:ea typeface="+mj-ea"/>
                <a:cs typeface="Latha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0F7B4A6-5397-89CC-3FA5-863663346F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0393" y="100364"/>
            <a:ext cx="2153623" cy="26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11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in a classroom&#10;&#10;Description automatically generated">
            <a:extLst>
              <a:ext uri="{FF2B5EF4-FFF2-40B4-BE49-F238E27FC236}">
                <a16:creationId xmlns:a16="http://schemas.microsoft.com/office/drawing/2014/main" id="{A8A5EC9B-D189-165E-8DFB-8479BBC353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6" b="11923"/>
          <a:stretch/>
        </p:blipFill>
        <p:spPr>
          <a:xfrm>
            <a:off x="260393" y="938617"/>
            <a:ext cx="11638918" cy="539168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70479F-7F5C-EB87-251D-F7BB7826FA0A}"/>
              </a:ext>
            </a:extLst>
          </p:cNvPr>
          <p:cNvSpPr/>
          <p:nvPr userDrawn="1"/>
        </p:nvSpPr>
        <p:spPr>
          <a:xfrm>
            <a:off x="260394" y="938617"/>
            <a:ext cx="11638918" cy="5391686"/>
          </a:xfrm>
          <a:prstGeom prst="rect">
            <a:avLst/>
          </a:prstGeom>
          <a:solidFill>
            <a:srgbClr val="E74024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454EE-0FD8-6ED1-AC4F-52B08F6D7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57FE-6478-4BB4-A3E0-D5CE25B8717D}" type="datetimeFigureOut">
              <a:rPr lang="en-US" smtClean="0"/>
              <a:t>8/11/2024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12E39-124A-D9CE-9892-5C4BDB461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16112A-9BB9-4B58-A8F9-73363C24BB8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5F2006C-2864-456C-4597-C5079D1DC387}"/>
              </a:ext>
            </a:extLst>
          </p:cNvPr>
          <p:cNvSpPr txBox="1">
            <a:spLocks/>
          </p:cNvSpPr>
          <p:nvPr userDrawn="1"/>
        </p:nvSpPr>
        <p:spPr>
          <a:xfrm>
            <a:off x="1378665" y="2160612"/>
            <a:ext cx="9144000" cy="1268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Latha" panose="020B0604020202020204" pitchFamily="34" charset="0"/>
                <a:ea typeface="+mj-ea"/>
                <a:cs typeface="Latha" panose="020B0604020202020204" pitchFamily="34" charset="0"/>
              </a:defRPr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874282E-E3F6-3427-60F2-F16FFB600F96}"/>
              </a:ext>
            </a:extLst>
          </p:cNvPr>
          <p:cNvSpPr txBox="1">
            <a:spLocks/>
          </p:cNvSpPr>
          <p:nvPr userDrawn="1"/>
        </p:nvSpPr>
        <p:spPr>
          <a:xfrm>
            <a:off x="1602724" y="1272919"/>
            <a:ext cx="9144000" cy="1268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Latha" panose="020B0604020202020204" pitchFamily="34" charset="0"/>
                <a:ea typeface="+mj-ea"/>
                <a:cs typeface="Latha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7194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70479F-7F5C-EB87-251D-F7BB7826FA0A}"/>
              </a:ext>
            </a:extLst>
          </p:cNvPr>
          <p:cNvSpPr/>
          <p:nvPr userDrawn="1"/>
        </p:nvSpPr>
        <p:spPr>
          <a:xfrm>
            <a:off x="0" y="3182109"/>
            <a:ext cx="12192000" cy="3245512"/>
          </a:xfrm>
          <a:prstGeom prst="rect">
            <a:avLst/>
          </a:prstGeom>
          <a:solidFill>
            <a:srgbClr val="8AC819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454EE-0FD8-6ED1-AC4F-52B08F6D7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57FE-6478-4BB4-A3E0-D5CE25B8717D}" type="datetimeFigureOut">
              <a:rPr lang="en-US" smtClean="0"/>
              <a:t>8/11/2024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12E39-124A-D9CE-9892-5C4BDB461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16112A-9BB9-4B58-A8F9-73363C24BB8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5F2006C-2864-456C-4597-C5079D1DC387}"/>
              </a:ext>
            </a:extLst>
          </p:cNvPr>
          <p:cNvSpPr txBox="1">
            <a:spLocks/>
          </p:cNvSpPr>
          <p:nvPr userDrawn="1"/>
        </p:nvSpPr>
        <p:spPr>
          <a:xfrm>
            <a:off x="1378665" y="2160612"/>
            <a:ext cx="9144000" cy="1268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Latha" panose="020B0604020202020204" pitchFamily="34" charset="0"/>
                <a:ea typeface="+mj-ea"/>
                <a:cs typeface="Latha" panose="020B0604020202020204" pitchFamily="34" charset="0"/>
              </a:defRPr>
            </a:lvl1pPr>
          </a:lstStyle>
          <a:p>
            <a:r>
              <a:rPr lang="en-US" dirty="0"/>
              <a:t>  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874282E-E3F6-3427-60F2-F16FFB600F96}"/>
              </a:ext>
            </a:extLst>
          </p:cNvPr>
          <p:cNvSpPr txBox="1">
            <a:spLocks/>
          </p:cNvSpPr>
          <p:nvPr userDrawn="1"/>
        </p:nvSpPr>
        <p:spPr>
          <a:xfrm>
            <a:off x="1602724" y="1272919"/>
            <a:ext cx="9144000" cy="1268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Latha" panose="020B0604020202020204" pitchFamily="34" charset="0"/>
                <a:ea typeface="+mj-ea"/>
                <a:cs typeface="Latha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A1EBCF-764D-4F97-DF10-B7CB2DE6B23F}"/>
              </a:ext>
            </a:extLst>
          </p:cNvPr>
          <p:cNvSpPr/>
          <p:nvPr userDrawn="1"/>
        </p:nvSpPr>
        <p:spPr>
          <a:xfrm>
            <a:off x="0" y="0"/>
            <a:ext cx="12192000" cy="3223030"/>
          </a:xfrm>
          <a:prstGeom prst="rect">
            <a:avLst/>
          </a:prstGeom>
          <a:solidFill>
            <a:srgbClr val="163D57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17CD3C3-1A15-EA8A-2F7E-58E26365B5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0393" y="100364"/>
            <a:ext cx="2153623" cy="26460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9EC75D8-1D30-2BCA-7D51-F7789B8E9C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0393" y="94775"/>
            <a:ext cx="2153623" cy="26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829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F441CF9-2C4C-3C1E-71EB-8CA2C0D6125D}"/>
              </a:ext>
            </a:extLst>
          </p:cNvPr>
          <p:cNvSpPr/>
          <p:nvPr userDrawn="1"/>
        </p:nvSpPr>
        <p:spPr>
          <a:xfrm>
            <a:off x="0" y="0"/>
            <a:ext cx="12192000" cy="2795242"/>
          </a:xfrm>
          <a:prstGeom prst="rect">
            <a:avLst/>
          </a:prstGeom>
          <a:solidFill>
            <a:srgbClr val="163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163D57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55C619-325D-ACE2-24AF-03A11A054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480" y="18255"/>
            <a:ext cx="105156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8AC819"/>
                </a:solidFill>
                <a:latin typeface="Lato  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8AC819"/>
                </a:solidFill>
                <a:effectLst/>
                <a:uLnTx/>
                <a:uFillTx/>
                <a:latin typeface="Lato" panose="020F0502020204030203" pitchFamily="34" charset="0"/>
              </a:rPr>
              <a:t>Click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</a:rPr>
              <a:t>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1490E-D6C3-9073-6F72-759B013D7D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980753"/>
            <a:ext cx="5181600" cy="219620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3D9E53-31D2-E20E-8F46-F313C00E19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980753"/>
            <a:ext cx="5181600" cy="219620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57D698-D563-BFBD-40E6-C808B2522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57FE-6478-4BB4-A3E0-D5CE25B8717D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075F48-B8BD-F27F-5DD6-99604F755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04378F-C7A5-FC9D-FB18-5332E71C9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16112A-9BB9-4B58-A8F9-73363C24BB8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7CB1B68-E1BE-E497-FC0A-D849745305D3}"/>
              </a:ext>
            </a:extLst>
          </p:cNvPr>
          <p:cNvSpPr/>
          <p:nvPr userDrawn="1"/>
        </p:nvSpPr>
        <p:spPr>
          <a:xfrm>
            <a:off x="1386739" y="1113328"/>
            <a:ext cx="2867426" cy="2867426"/>
          </a:xfrm>
          <a:prstGeom prst="ellipse">
            <a:avLst/>
          </a:prstGeom>
          <a:solidFill>
            <a:srgbClr val="163D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E84BECC-BEE8-0E87-6243-F32CEB5977C9}"/>
              </a:ext>
            </a:extLst>
          </p:cNvPr>
          <p:cNvSpPr/>
          <p:nvPr userDrawn="1"/>
        </p:nvSpPr>
        <p:spPr>
          <a:xfrm>
            <a:off x="8368611" y="1113328"/>
            <a:ext cx="2867426" cy="2867426"/>
          </a:xfrm>
          <a:prstGeom prst="ellipse">
            <a:avLst/>
          </a:prstGeom>
          <a:solidFill>
            <a:srgbClr val="163D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3C4134F-8CDA-7E91-8E7D-5A4128A3AC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03375" y="1348088"/>
            <a:ext cx="2495550" cy="2495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15">
            <a:extLst>
              <a:ext uri="{FF2B5EF4-FFF2-40B4-BE49-F238E27FC236}">
                <a16:creationId xmlns:a16="http://schemas.microsoft.com/office/drawing/2014/main" id="{BA513094-22D9-D47A-DA69-9ECE3D1CDD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02886" y="1348088"/>
            <a:ext cx="2495550" cy="24955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9232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17AD5A4-8883-A460-39CB-354761F3E028}"/>
              </a:ext>
            </a:extLst>
          </p:cNvPr>
          <p:cNvSpPr/>
          <p:nvPr userDrawn="1"/>
        </p:nvSpPr>
        <p:spPr>
          <a:xfrm>
            <a:off x="0" y="-123825"/>
            <a:ext cx="12192000" cy="1790700"/>
          </a:xfrm>
          <a:prstGeom prst="rect">
            <a:avLst/>
          </a:prstGeom>
          <a:solidFill>
            <a:srgbClr val="163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BAA188-31DA-14E7-7225-A80F5B421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713" y="878464"/>
            <a:ext cx="4805646" cy="23438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Lato Light" panose="020F03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FCAC32-16EF-D3F1-73C1-A2D122C7E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57FE-6478-4BB4-A3E0-D5CE25B8717D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62CEC4-14A2-0496-BE89-2AAED795A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878A1F-7004-C3D5-C3F6-2D247BF57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16112A-9BB9-4B58-A8F9-73363C24BB8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E3AE6A1-9279-75F9-7007-4E6A26B57A2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377008" y="345514"/>
            <a:ext cx="6232862" cy="8520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5843504-347F-B24F-9670-3F7FFB3FC10E}"/>
              </a:ext>
            </a:extLst>
          </p:cNvPr>
          <p:cNvSpPr txBox="1">
            <a:spLocks/>
          </p:cNvSpPr>
          <p:nvPr userDrawn="1"/>
        </p:nvSpPr>
        <p:spPr>
          <a:xfrm>
            <a:off x="758713" y="316188"/>
            <a:ext cx="1527287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>
                <a:solidFill>
                  <a:srgbClr val="8AC819"/>
                </a:solidFill>
                <a:latin typeface="Lato" panose="020F0502020204030203" pitchFamily="34" charset="0"/>
              </a:rPr>
              <a:t>LP+</a:t>
            </a:r>
            <a:r>
              <a:rPr lang="en-GB" sz="3200" b="1">
                <a:solidFill>
                  <a:schemeClr val="bg1"/>
                </a:solidFill>
                <a:latin typeface="Lato" panose="020F0502020204030203" pitchFamily="34" charset="0"/>
              </a:rPr>
              <a:t>365</a:t>
            </a:r>
            <a:endParaRPr lang="en-GB" sz="32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ADECA25-B968-927B-6249-12DD9547AC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6247"/>
            <a:ext cx="5181600" cy="41907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20E0DE1-F606-997F-883D-EBBCEF273C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86247"/>
            <a:ext cx="5181600" cy="41907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5293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17AD5A4-8883-A460-39CB-354761F3E028}"/>
              </a:ext>
            </a:extLst>
          </p:cNvPr>
          <p:cNvSpPr/>
          <p:nvPr userDrawn="1"/>
        </p:nvSpPr>
        <p:spPr>
          <a:xfrm>
            <a:off x="0" y="-123825"/>
            <a:ext cx="12192000" cy="1790700"/>
          </a:xfrm>
          <a:prstGeom prst="rect">
            <a:avLst/>
          </a:prstGeom>
          <a:solidFill>
            <a:srgbClr val="163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BAA188-31DA-14E7-7225-A80F5B421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713" y="848186"/>
            <a:ext cx="3891246" cy="26466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Lato Light" panose="020F03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FCAC32-16EF-D3F1-73C1-A2D122C7E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57FE-6478-4BB4-A3E0-D5CE25B8717D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62CEC4-14A2-0496-BE89-2AAED795A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878A1F-7004-C3D5-C3F6-2D247BF57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16112A-9BB9-4B58-A8F9-73363C24BB8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E3AE6A1-9279-75F9-7007-4E6A26B57A2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377008" y="345514"/>
            <a:ext cx="6232862" cy="8520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5843504-347F-B24F-9670-3F7FFB3FC10E}"/>
              </a:ext>
            </a:extLst>
          </p:cNvPr>
          <p:cNvSpPr txBox="1">
            <a:spLocks/>
          </p:cNvSpPr>
          <p:nvPr userDrawn="1"/>
        </p:nvSpPr>
        <p:spPr>
          <a:xfrm>
            <a:off x="758713" y="316188"/>
            <a:ext cx="1527287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>
                <a:solidFill>
                  <a:srgbClr val="8AC819"/>
                </a:solidFill>
                <a:latin typeface="Lato" panose="020F0502020204030203" pitchFamily="34" charset="0"/>
              </a:rPr>
              <a:t>LP+</a:t>
            </a:r>
            <a:r>
              <a:rPr lang="en-GB" sz="3200" b="1">
                <a:solidFill>
                  <a:schemeClr val="bg1"/>
                </a:solidFill>
                <a:latin typeface="Lato" panose="020F0502020204030203" pitchFamily="34" charset="0"/>
              </a:rPr>
              <a:t>365</a:t>
            </a:r>
            <a:endParaRPr lang="en-GB" sz="3200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ADECA25-B968-927B-6249-12DD9547AC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6247"/>
            <a:ext cx="10545880" cy="41907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74922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8A8F444-32F8-CBBB-DEA2-A732328A38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8204" y="393993"/>
            <a:ext cx="11144250" cy="59721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515F65-B19D-EF48-41F0-CF5704250BD7}"/>
              </a:ext>
            </a:extLst>
          </p:cNvPr>
          <p:cNvSpPr/>
          <p:nvPr userDrawn="1"/>
        </p:nvSpPr>
        <p:spPr>
          <a:xfrm>
            <a:off x="519546" y="393993"/>
            <a:ext cx="11144250" cy="5972175"/>
          </a:xfrm>
          <a:prstGeom prst="rect">
            <a:avLst/>
          </a:prstGeom>
          <a:solidFill>
            <a:srgbClr val="97CA3D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B0E57A-56CA-C82D-EBCF-D3B8702FD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57FE-6478-4BB4-A3E0-D5CE25B8717D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E3340-7C68-C939-CDFD-90E6AA40D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16112A-9BB9-4B58-A8F9-73363C24BB8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C3111C-5462-D6C5-5ECE-ED400A9BF868}"/>
              </a:ext>
            </a:extLst>
          </p:cNvPr>
          <p:cNvSpPr/>
          <p:nvPr userDrawn="1"/>
        </p:nvSpPr>
        <p:spPr>
          <a:xfrm>
            <a:off x="5932627" y="3447154"/>
            <a:ext cx="5731168" cy="2170920"/>
          </a:xfrm>
          <a:prstGeom prst="rect">
            <a:avLst/>
          </a:prstGeom>
          <a:solidFill>
            <a:srgbClr val="163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538856A-E5C6-BD50-58FF-2408A212FC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64288" y="4093497"/>
            <a:ext cx="4989512" cy="87823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bg1"/>
                </a:solidFill>
                <a:latin typeface="Lato  "/>
              </a:defRPr>
            </a:lvl1pPr>
            <a:lvl2pPr algn="ctr">
              <a:defRPr sz="5400" b="1">
                <a:solidFill>
                  <a:schemeClr val="bg1"/>
                </a:solidFill>
                <a:latin typeface="Lato Light" panose="020F0302020204030203" pitchFamily="34" charset="0"/>
              </a:defRPr>
            </a:lvl2pPr>
            <a:lvl3pPr algn="ctr">
              <a:defRPr sz="5400" b="1">
                <a:solidFill>
                  <a:schemeClr val="bg1"/>
                </a:solidFill>
                <a:latin typeface="Lato Light" panose="020F0302020204030203" pitchFamily="34" charset="0"/>
              </a:defRPr>
            </a:lvl3pPr>
            <a:lvl4pPr algn="ctr">
              <a:defRPr sz="5400" b="1">
                <a:solidFill>
                  <a:schemeClr val="bg1"/>
                </a:solidFill>
                <a:latin typeface="Lato Light" panose="020F0302020204030203" pitchFamily="34" charset="0"/>
              </a:defRPr>
            </a:lvl4pPr>
            <a:lvl5pPr algn="ctr">
              <a:defRPr sz="5400" b="1">
                <a:solidFill>
                  <a:schemeClr val="bg1"/>
                </a:solidFill>
                <a:latin typeface="Lato Light" panose="020F0302020204030203" pitchFamily="34" charset="0"/>
              </a:defRPr>
            </a:lvl5pPr>
          </a:lstStyle>
          <a:p>
            <a:pPr lvl="0"/>
            <a:r>
              <a:rPr lang="en-US" dirty="0"/>
              <a:t>Tile</a:t>
            </a:r>
          </a:p>
        </p:txBody>
      </p:sp>
    </p:spTree>
    <p:extLst>
      <p:ext uri="{BB962C8B-B14F-4D97-AF65-F5344CB8AC3E}">
        <p14:creationId xmlns:p14="http://schemas.microsoft.com/office/powerpoint/2010/main" val="17571362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DADDF0C-10AD-E7CA-327A-0136D90F7BCA}"/>
              </a:ext>
            </a:extLst>
          </p:cNvPr>
          <p:cNvSpPr/>
          <p:nvPr userDrawn="1"/>
        </p:nvSpPr>
        <p:spPr>
          <a:xfrm>
            <a:off x="0" y="1662901"/>
            <a:ext cx="3467916" cy="5195099"/>
          </a:xfrm>
          <a:prstGeom prst="rect">
            <a:avLst/>
          </a:prstGeom>
          <a:solidFill>
            <a:srgbClr val="8AC8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3E2E93-71FA-FACF-4AAC-F9EEF4FE9D04}"/>
              </a:ext>
            </a:extLst>
          </p:cNvPr>
          <p:cNvSpPr/>
          <p:nvPr userDrawn="1"/>
        </p:nvSpPr>
        <p:spPr>
          <a:xfrm>
            <a:off x="0" y="-123825"/>
            <a:ext cx="12192000" cy="1790700"/>
          </a:xfrm>
          <a:prstGeom prst="rect">
            <a:avLst/>
          </a:prstGeom>
          <a:solidFill>
            <a:srgbClr val="163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D72212-9374-6F4B-E179-800836AF8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719" y="722409"/>
            <a:ext cx="3067681" cy="494774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  <a:latin typeface="Lato Light" panose="020F03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F6B1B-0207-444A-D330-6D93B3485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1825625"/>
            <a:ext cx="7315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0DEE6-D0D4-9D99-7BCB-52BE07524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57FE-6478-4BB4-A3E0-D5CE25B8717D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2D204-5BAA-AFE6-A62D-AFAC275CC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A913F-30D2-813E-DEB0-2512506C4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16112A-9BB9-4B58-A8F9-73363C24BB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723336B-861D-417B-F8B0-0DE1FAAE28B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81000" y="2005012"/>
            <a:ext cx="280426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E829318-F243-DD7D-DD98-6C5E40770688}"/>
              </a:ext>
            </a:extLst>
          </p:cNvPr>
          <p:cNvSpPr txBox="1">
            <a:spLocks/>
          </p:cNvSpPr>
          <p:nvPr userDrawn="1"/>
        </p:nvSpPr>
        <p:spPr>
          <a:xfrm>
            <a:off x="454173" y="227635"/>
            <a:ext cx="6140408" cy="494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kern="1200">
                <a:solidFill>
                  <a:schemeClr val="bg1"/>
                </a:solidFill>
                <a:latin typeface="Lato Light" panose="020F0302020204030203" pitchFamily="34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Lato "/>
              </a:rPr>
              <a:t>Click to edit Master </a:t>
            </a:r>
            <a:r>
              <a:rPr lang="en-US" sz="3200" b="1" dirty="0">
                <a:latin typeface="Lato "/>
              </a:rPr>
              <a:t>title</a:t>
            </a:r>
            <a:r>
              <a:rPr lang="en-US" sz="3200" dirty="0">
                <a:latin typeface="Lato "/>
              </a:rPr>
              <a:t>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1483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08751-5973-F738-95B1-EAEF82D42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3EDA2C-DA59-3B90-1448-11B078AEA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7EE20-D935-74C4-4602-DDC5E480D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57FE-6478-4BB4-A3E0-D5CE25B8717D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DC2FD-BF0C-CD38-7F8D-5F994AA2D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07EC5-7736-2C2D-4A7E-DE75A5F14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16112A-9BB9-4B58-A8F9-73363C24B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256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1125CE4-B3F1-4EAD-AD3C-35DC2BA8E1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"/>
            <a:ext cx="12192001" cy="4326439"/>
          </a:xfrm>
          <a:custGeom>
            <a:avLst/>
            <a:gdLst>
              <a:gd name="connsiteX0" fmla="*/ 0 w 12192001"/>
              <a:gd name="connsiteY0" fmla="*/ 0 h 3313054"/>
              <a:gd name="connsiteX1" fmla="*/ 12192001 w 12192001"/>
              <a:gd name="connsiteY1" fmla="*/ 0 h 3313054"/>
              <a:gd name="connsiteX2" fmla="*/ 12192001 w 12192001"/>
              <a:gd name="connsiteY2" fmla="*/ 3313054 h 3313054"/>
              <a:gd name="connsiteX3" fmla="*/ 0 w 12192001"/>
              <a:gd name="connsiteY3" fmla="*/ 3313054 h 3313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1" h="3313054">
                <a:moveTo>
                  <a:pt x="0" y="0"/>
                </a:moveTo>
                <a:lnTo>
                  <a:pt x="12192001" y="0"/>
                </a:lnTo>
                <a:lnTo>
                  <a:pt x="12192001" y="3313054"/>
                </a:lnTo>
                <a:lnTo>
                  <a:pt x="0" y="331305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351249-D856-4CCD-B5DC-8B2BEEC0C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presentationstemplate.com</a:t>
            </a:r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577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_Textbox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704320" y="6339840"/>
            <a:ext cx="1066667" cy="4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lang="en-US" sz="1333" smtClean="0">
                <a:solidFill>
                  <a:schemeClr val="tx2"/>
                </a:solidFill>
                <a:latin typeface="Value Sans Pro" panose="020B0503050101040103" pitchFamily="34" charset="0"/>
                <a:ea typeface="Value Sans Pro" panose="020B0503050101040103" pitchFamily="34" charset="0"/>
                <a:cs typeface="Calibri"/>
              </a:defRPr>
            </a:lvl1pPr>
          </a:lstStyle>
          <a:p>
            <a:fld id="{F7021451-1387-4CA6-816F-3879F97B5CB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" name="Image 0" descr="https://pitch-assets-ccb95893-de3f-4266-973c-20049231b248.s3.eu-west-1.amazonaws.com/06ccb11e-0513-4935-82fc-2a655df11476?pitch-bytes=83425&amp;pitch-content-type=image%2Fpng">
            <a:extLst>
              <a:ext uri="{FF2B5EF4-FFF2-40B4-BE49-F238E27FC236}">
                <a16:creationId xmlns:a16="http://schemas.microsoft.com/office/drawing/2014/main" id="{BBDC0319-CBF0-E358-119A-1C0B4F7682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819" y="182871"/>
            <a:ext cx="1509771" cy="255389"/>
          </a:xfrm>
          <a:prstGeom prst="rect">
            <a:avLst/>
          </a:prstGeom>
        </p:spPr>
      </p:pic>
      <p:sp>
        <p:nvSpPr>
          <p:cNvPr id="3" name="Text 2">
            <a:extLst>
              <a:ext uri="{FF2B5EF4-FFF2-40B4-BE49-F238E27FC236}">
                <a16:creationId xmlns:a16="http://schemas.microsoft.com/office/drawing/2014/main" id="{312C1558-4EF7-FA85-9083-E7A2F99578B6}"/>
              </a:ext>
            </a:extLst>
          </p:cNvPr>
          <p:cNvSpPr/>
          <p:nvPr userDrawn="1"/>
        </p:nvSpPr>
        <p:spPr>
          <a:xfrm>
            <a:off x="302715" y="6444016"/>
            <a:ext cx="2218236" cy="16530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>
              <a:lnSpc>
                <a:spcPts val="1440"/>
              </a:lnSpc>
            </a:pPr>
            <a:r>
              <a:rPr lang="en-US" sz="933" b="1" kern="0" spc="-16">
                <a:solidFill>
                  <a:schemeClr val="tx2"/>
                </a:solidFill>
                <a:latin typeface="Value Sans Pro" pitchFamily="34" charset="0"/>
                <a:ea typeface="Value Sans Pro" pitchFamily="34" charset="-122"/>
                <a:cs typeface="Value Sans Pro" pitchFamily="34" charset="-120"/>
              </a:rPr>
              <a:t>Transforming societies</a:t>
            </a:r>
            <a:r>
              <a:rPr lang="en-US" sz="933" b="0" kern="0" spc="-16">
                <a:solidFill>
                  <a:schemeClr val="tx2"/>
                </a:solidFill>
                <a:latin typeface="Value Sans Pro" pitchFamily="34" charset="0"/>
                <a:ea typeface="Value Sans Pro" pitchFamily="34" charset="-122"/>
                <a:cs typeface="Value Sans Pro" pitchFamily="34" charset="-120"/>
              </a:rPr>
              <a:t> through education</a:t>
            </a:r>
            <a:endParaRPr lang="en-US" sz="900">
              <a:solidFill>
                <a:schemeClr val="tx2"/>
              </a:solidFill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D6FCA013-E54F-53AB-5EE3-E9ABD9C9A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2884" y="720439"/>
            <a:ext cx="11143480" cy="572652"/>
          </a:xfrm>
          <a:prstGeom prst="rect">
            <a:avLst/>
          </a:prstGeom>
        </p:spPr>
        <p:txBody>
          <a:bodyPr anchor="ctr"/>
          <a:lstStyle>
            <a:lvl1pPr>
              <a:defRPr lang="en-GB" sz="4267" b="1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Insert heading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8CB2F708-5E51-DE18-6FC8-BC18DBEFAB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2884" y="2068945"/>
            <a:ext cx="11143480" cy="39947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lvl1pPr marL="0" indent="0">
              <a:buNone/>
              <a:defRPr lang="en-GB" sz="1867" b="0" kern="0" spc="-16" dirty="0" smtClean="0">
                <a:solidFill>
                  <a:srgbClr val="2B2A35"/>
                </a:solidFill>
                <a:latin typeface="Value Sans Pro" pitchFamily="34" charset="0"/>
                <a:ea typeface="Value Sans Pro" pitchFamily="34" charset="-122"/>
                <a:cs typeface="Value Sans Pro" pitchFamily="34" charset="-120"/>
              </a:defRPr>
            </a:lvl1pPr>
            <a:lvl2pPr marL="228594" indent="0">
              <a:buNone/>
              <a:defRPr lang="en-GB" sz="2400" dirty="0" smtClean="0"/>
            </a:lvl2pPr>
            <a:lvl3pPr marL="914377" indent="0">
              <a:buNone/>
              <a:defRPr lang="en-GB" sz="2400" dirty="0" smtClean="0"/>
            </a:lvl3pPr>
            <a:lvl4pPr marL="1523962" indent="0">
              <a:buNone/>
              <a:defRPr lang="en-GB" sz="2400" dirty="0" smtClean="0"/>
            </a:lvl4pPr>
            <a:lvl5pPr marL="2133547" indent="0">
              <a:buNone/>
              <a:defRPr lang="en-GB" sz="2400" dirty="0"/>
            </a:lvl5pPr>
          </a:lstStyle>
          <a:p>
            <a:pPr marL="0" lvl="0">
              <a:lnSpc>
                <a:spcPts val="2560"/>
              </a:lnSpc>
            </a:pPr>
            <a:r>
              <a:rPr lang="en-GB"/>
              <a:t>Insert text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456E1CB5-343F-D6B9-CB87-B4C678C49B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2884" y="1335074"/>
            <a:ext cx="11143480" cy="3577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>
            <a:lvl1pPr marL="0" indent="0">
              <a:buNone/>
              <a:defRPr lang="en-GB" sz="1867" b="1" kern="0" spc="16" smtClean="0">
                <a:solidFill>
                  <a:schemeClr val="accent1"/>
                </a:solidFill>
                <a:latin typeface="Value Sans Pro" pitchFamily="34" charset="0"/>
                <a:ea typeface="Value Sans Pro" pitchFamily="34" charset="-122"/>
                <a:cs typeface="Value Sans Pro" pitchFamily="34" charset="-120"/>
              </a:defRPr>
            </a:lvl1pPr>
            <a:lvl2pPr>
              <a:defRPr lang="en-GB" sz="2400" smtClean="0"/>
            </a:lvl2pPr>
            <a:lvl3pPr>
              <a:defRPr lang="en-GB" sz="2400" smtClean="0"/>
            </a:lvl3pPr>
            <a:lvl4pPr>
              <a:defRPr lang="en-GB" sz="2400" smtClean="0"/>
            </a:lvl4pPr>
            <a:lvl5pPr>
              <a:defRPr lang="en-GB" sz="2400"/>
            </a:lvl5pPr>
          </a:lstStyle>
          <a:p>
            <a:pPr marL="0" lvl="0">
              <a:lnSpc>
                <a:spcPts val="2560"/>
              </a:lnSpc>
            </a:pPr>
            <a:r>
              <a:rPr lang="en-GB"/>
              <a:t>Insert sub-heading</a:t>
            </a:r>
          </a:p>
        </p:txBody>
      </p:sp>
    </p:spTree>
    <p:extLst>
      <p:ext uri="{BB962C8B-B14F-4D97-AF65-F5344CB8AC3E}">
        <p14:creationId xmlns:p14="http://schemas.microsoft.com/office/powerpoint/2010/main" val="3515379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A60F8-DFA8-A424-427F-5647BABE7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713F5-D78A-3FBD-7020-503423A5BF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088E7A-D912-6B26-68C2-8AE2F98129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A87B55-14AF-A6F8-0BD1-B2B38B54E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57FE-6478-4BB4-A3E0-D5CE25B8717D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6100B2-909F-2039-D005-751333C3F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AC3C4D-EB0A-1CEB-C0BD-84553FCC8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16112A-9BB9-4B58-A8F9-73363C24B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680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8CAC0-8BE5-F492-EE1C-2651503D1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532892-AF8B-8F71-C8C5-B5F8B34E3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384CFF-15D3-9E42-5DAF-A19140711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5A8BCF-F9B9-D33B-1967-E7DF94DF75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7BBD6E-83B2-448F-E160-594C167AE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CF2305-CB1B-FAFB-122D-84BB3FD25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57FE-6478-4BB4-A3E0-D5CE25B8717D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B6A9E2-9C93-9619-5BCA-B42D5F37C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B699B3-E82C-F8E6-B7C8-121398675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16112A-9BB9-4B58-A8F9-73363C24B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20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1045A-A987-9DBC-7077-5D8B5390E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7D5BCC-AB49-8E1A-CC41-FF79AEC5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57FE-6478-4BB4-A3E0-D5CE25B8717D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7174A2-A28A-9AD3-C460-6B28EB582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BAE15-98BF-5C2E-0BB5-372A474C3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16112A-9BB9-4B58-A8F9-73363C24B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435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885F78-3DA1-6042-1D34-C9AF1EC31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57FE-6478-4BB4-A3E0-D5CE25B8717D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91E0B0-6979-2A83-F0B6-E786076D8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3115A-AD93-8F2B-FE3D-3EEAB9531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16112A-9BB9-4B58-A8F9-73363C24B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232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61F31-F997-A3D4-B977-8AB1F763B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3AD51-FE66-08A8-DDB0-2C4645738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DA25C-C637-A968-7BCC-A4D359643E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67BA8C-4A10-61AA-ADEB-AD998F900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57FE-6478-4BB4-A3E0-D5CE25B8717D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B2D260-1389-3E2A-C5E8-2660F82B3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8E42C-56E2-9C8C-E489-71C7E1E7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16112A-9BB9-4B58-A8F9-73363C24B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99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9C255-DA95-B117-3483-2FA45D3F1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3263D6-CDF9-E0ED-6CBA-B46E42445C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B468B2-8A78-BA67-2D83-57E0BC7B90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C5567E-0CF6-FA66-6B79-70CF20A01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157FE-6478-4BB4-A3E0-D5CE25B8717D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1EA33C-A4F9-4685-65EE-EA7206C72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EFD4CD-D740-5549-208D-6034C796E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16112A-9BB9-4B58-A8F9-73363C24B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95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695DB6-0DF0-3BE6-E369-D4D9350A9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E86C3-4D00-65A0-9882-722B82765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D7CB7-FFFD-63BD-364B-B330FA06FB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B157FE-6478-4BB4-A3E0-D5CE25B8717D}" type="datetimeFigureOut">
              <a:rPr lang="en-US" smtClean="0"/>
              <a:t>8/11/2024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351D09-6B5F-ECEF-1202-5605A1261B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23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649" r:id="rId19"/>
    <p:sldLayoutId id="2147483668" r:id="rId20"/>
    <p:sldLayoutId id="2147483664" r:id="rId21"/>
    <p:sldLayoutId id="2147483672" r:id="rId22"/>
    <p:sldLayoutId id="2147483670" r:id="rId23"/>
    <p:sldLayoutId id="2147483667" r:id="rId24"/>
    <p:sldLayoutId id="2147483652" r:id="rId25"/>
    <p:sldLayoutId id="2147483654" r:id="rId26"/>
    <p:sldLayoutId id="2147483674" r:id="rId27"/>
    <p:sldLayoutId id="2147483655" r:id="rId28"/>
    <p:sldLayoutId id="2147483650" r:id="rId29"/>
    <p:sldLayoutId id="2147483663" r:id="rId30"/>
    <p:sldLayoutId id="2147483671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18" Type="http://schemas.openxmlformats.org/officeDocument/2006/relationships/image" Target="../media/image2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17" Type="http://schemas.openxmlformats.org/officeDocument/2006/relationships/image" Target="../media/image26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5.svg"/><Relationship Id="rId1" Type="http://schemas.openxmlformats.org/officeDocument/2006/relationships/tags" Target="../tags/tag8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3" Type="http://schemas.openxmlformats.org/officeDocument/2006/relationships/image" Target="../media/image18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9.xml"/><Relationship Id="rId6" Type="http://schemas.openxmlformats.org/officeDocument/2006/relationships/image" Target="../media/image21.svg"/><Relationship Id="rId11" Type="http://schemas.openxmlformats.org/officeDocument/2006/relationships/image" Target="../media/image32.svg"/><Relationship Id="rId5" Type="http://schemas.openxmlformats.org/officeDocument/2006/relationships/image" Target="../media/image20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19.sv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0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9F9F6E3E-5C54-99A4-E1F9-AE222239616C}"/>
              </a:ext>
            </a:extLst>
          </p:cNvPr>
          <p:cNvSpPr txBox="1"/>
          <p:nvPr/>
        </p:nvSpPr>
        <p:spPr>
          <a:xfrm>
            <a:off x="883451" y="3240210"/>
            <a:ext cx="3908005" cy="2530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Lato-light" panose="020F0302020204030203" pitchFamily="34" charset="0"/>
              </a:rPr>
              <a:t>An industry leading platform offering full online courses, professional development, vocational training, assessment and certification, that is secure and scalable.</a:t>
            </a:r>
          </a:p>
          <a:p>
            <a:pPr lvl="0">
              <a:lnSpc>
                <a:spcPct val="150000"/>
              </a:lnSpc>
            </a:pPr>
            <a:endParaRPr lang="en-US" dirty="0">
              <a:solidFill>
                <a:schemeClr val="bg1"/>
              </a:solidFill>
              <a:latin typeface="Lato-light" panose="020F0302020204030203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1FAED8-C0FC-14AB-E150-9205924B2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7293" y="6453518"/>
            <a:ext cx="374944" cy="26963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 smtClean="0">
                <a:solidFill>
                  <a:schemeClr val="bg1"/>
                </a:solidFill>
              </a:rPr>
              <a:pPr/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AE5976F-9A7C-1BCE-6226-856470B7464D}"/>
              </a:ext>
            </a:extLst>
          </p:cNvPr>
          <p:cNvSpPr txBox="1"/>
          <p:nvPr/>
        </p:nvSpPr>
        <p:spPr>
          <a:xfrm>
            <a:off x="874215" y="5352230"/>
            <a:ext cx="1356220" cy="459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Lato-light" panose="020F0302020204030203" pitchFamily="34" charset="0"/>
              </a:rPr>
              <a:t>June 2024</a:t>
            </a:r>
            <a:endParaRPr lang="en-US" dirty="0">
              <a:solidFill>
                <a:schemeClr val="bg1"/>
              </a:solidFill>
              <a:latin typeface="Lato-light" panose="020F0302020204030203" pitchFamily="34" charset="0"/>
            </a:endParaRPr>
          </a:p>
        </p:txBody>
      </p:sp>
      <p:pic>
        <p:nvPicPr>
          <p:cNvPr id="6" name="Picture 5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E6A462D8-82B0-7160-8399-8603724E5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85" y="2344369"/>
            <a:ext cx="3833091" cy="854971"/>
          </a:xfrm>
          <a:prstGeom prst="rect">
            <a:avLst/>
          </a:prstGeom>
        </p:spPr>
      </p:pic>
      <p:pic>
        <p:nvPicPr>
          <p:cNvPr id="7" name="Picture Placeholder 6" descr="Hands on a computer keyboard&#10;&#10;Description automatically generated">
            <a:extLst>
              <a:ext uri="{FF2B5EF4-FFF2-40B4-BE49-F238E27FC236}">
                <a16:creationId xmlns:a16="http://schemas.microsoft.com/office/drawing/2014/main" id="{3E5E45FB-4D96-7490-FB0B-0259623C862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" r="6680"/>
          <a:stretch>
            <a:fillRect/>
          </a:stretch>
        </p:blipFill>
        <p:spPr>
          <a:xfrm>
            <a:off x="6286595" y="1730024"/>
            <a:ext cx="4981564" cy="3950341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1679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049CD34-16A0-A4F1-D939-9E033B45F1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Commercials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7841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679;p1">
            <a:extLst>
              <a:ext uri="{FF2B5EF4-FFF2-40B4-BE49-F238E27FC236}">
                <a16:creationId xmlns:a16="http://schemas.microsoft.com/office/drawing/2014/main" id="{13EBB9B5-4B7B-6A9F-F5BB-0D4C3B82E0F7}"/>
              </a:ext>
            </a:extLst>
          </p:cNvPr>
          <p:cNvSpPr/>
          <p:nvPr/>
        </p:nvSpPr>
        <p:spPr>
          <a:xfrm>
            <a:off x="11055618" y="587709"/>
            <a:ext cx="578168" cy="288131"/>
          </a:xfrm>
          <a:custGeom>
            <a:avLst/>
            <a:gdLst/>
            <a:ahLst/>
            <a:cxnLst/>
            <a:rect l="l" t="t" r="r" b="b"/>
            <a:pathLst>
              <a:path w="770890" h="384175" extrusionOk="0">
                <a:moveTo>
                  <a:pt x="218146" y="0"/>
                </a:moveTo>
                <a:lnTo>
                  <a:pt x="197172" y="0"/>
                </a:lnTo>
                <a:lnTo>
                  <a:pt x="61192" y="329194"/>
                </a:lnTo>
                <a:lnTo>
                  <a:pt x="56362" y="339538"/>
                </a:lnTo>
                <a:lnTo>
                  <a:pt x="21753" y="364377"/>
                </a:lnTo>
                <a:lnTo>
                  <a:pt x="0" y="366570"/>
                </a:lnTo>
                <a:lnTo>
                  <a:pt x="0" y="384153"/>
                </a:lnTo>
                <a:lnTo>
                  <a:pt x="130325" y="384153"/>
                </a:lnTo>
                <a:lnTo>
                  <a:pt x="130325" y="366570"/>
                </a:lnTo>
                <a:lnTo>
                  <a:pt x="112380" y="366570"/>
                </a:lnTo>
                <a:lnTo>
                  <a:pt x="110876" y="366390"/>
                </a:lnTo>
                <a:lnTo>
                  <a:pt x="109354" y="365991"/>
                </a:lnTo>
                <a:lnTo>
                  <a:pt x="102935" y="365626"/>
                </a:lnTo>
                <a:lnTo>
                  <a:pt x="96989" y="363925"/>
                </a:lnTo>
                <a:lnTo>
                  <a:pt x="86026" y="357871"/>
                </a:lnTo>
                <a:lnTo>
                  <a:pt x="83288" y="352395"/>
                </a:lnTo>
                <a:lnTo>
                  <a:pt x="83288" y="341847"/>
                </a:lnTo>
                <a:lnTo>
                  <a:pt x="83669" y="339273"/>
                </a:lnTo>
                <a:lnTo>
                  <a:pt x="85191" y="334379"/>
                </a:lnTo>
                <a:lnTo>
                  <a:pt x="86134" y="331842"/>
                </a:lnTo>
                <a:lnTo>
                  <a:pt x="87257" y="329194"/>
                </a:lnTo>
                <a:lnTo>
                  <a:pt x="116710" y="256074"/>
                </a:lnTo>
                <a:lnTo>
                  <a:pt x="329195" y="256074"/>
                </a:lnTo>
                <a:lnTo>
                  <a:pt x="318882" y="232294"/>
                </a:lnTo>
                <a:lnTo>
                  <a:pt x="125793" y="232294"/>
                </a:lnTo>
                <a:lnTo>
                  <a:pt x="186967" y="81021"/>
                </a:lnTo>
                <a:lnTo>
                  <a:pt x="189253" y="74224"/>
                </a:lnTo>
                <a:lnTo>
                  <a:pt x="189995" y="71858"/>
                </a:lnTo>
                <a:lnTo>
                  <a:pt x="190785" y="69129"/>
                </a:lnTo>
                <a:lnTo>
                  <a:pt x="191137" y="67988"/>
                </a:lnTo>
                <a:lnTo>
                  <a:pt x="191517" y="66856"/>
                </a:lnTo>
                <a:lnTo>
                  <a:pt x="247139" y="66856"/>
                </a:lnTo>
                <a:lnTo>
                  <a:pt x="218146" y="0"/>
                </a:lnTo>
                <a:close/>
              </a:path>
              <a:path w="770890" h="384175" extrusionOk="0">
                <a:moveTo>
                  <a:pt x="329195" y="256074"/>
                </a:moveTo>
                <a:lnTo>
                  <a:pt x="267428" y="256074"/>
                </a:lnTo>
                <a:lnTo>
                  <a:pt x="298026" y="329194"/>
                </a:lnTo>
                <a:lnTo>
                  <a:pt x="299529" y="332204"/>
                </a:lnTo>
                <a:lnTo>
                  <a:pt x="300763" y="335431"/>
                </a:lnTo>
                <a:lnTo>
                  <a:pt x="302647" y="342209"/>
                </a:lnTo>
                <a:lnTo>
                  <a:pt x="303097" y="345468"/>
                </a:lnTo>
                <a:lnTo>
                  <a:pt x="303118" y="354678"/>
                </a:lnTo>
                <a:lnTo>
                  <a:pt x="300943" y="358740"/>
                </a:lnTo>
                <a:lnTo>
                  <a:pt x="296552" y="361239"/>
                </a:lnTo>
                <a:lnTo>
                  <a:pt x="292263" y="363634"/>
                </a:lnTo>
                <a:lnTo>
                  <a:pt x="287638" y="365264"/>
                </a:lnTo>
                <a:lnTo>
                  <a:pt x="282728" y="365991"/>
                </a:lnTo>
                <a:lnTo>
                  <a:pt x="280461" y="366390"/>
                </a:lnTo>
                <a:lnTo>
                  <a:pt x="278286" y="366570"/>
                </a:lnTo>
                <a:lnTo>
                  <a:pt x="257804" y="366570"/>
                </a:lnTo>
                <a:lnTo>
                  <a:pt x="257804" y="384153"/>
                </a:lnTo>
                <a:lnTo>
                  <a:pt x="582456" y="384153"/>
                </a:lnTo>
                <a:lnTo>
                  <a:pt x="622397" y="380965"/>
                </a:lnTo>
                <a:lnTo>
                  <a:pt x="658372" y="371401"/>
                </a:lnTo>
                <a:lnTo>
                  <a:pt x="669715" y="365753"/>
                </a:lnTo>
                <a:lnTo>
                  <a:pt x="403628" y="365753"/>
                </a:lnTo>
                <a:lnTo>
                  <a:pt x="394263" y="364377"/>
                </a:lnTo>
                <a:lnTo>
                  <a:pt x="365122" y="337928"/>
                </a:lnTo>
                <a:lnTo>
                  <a:pt x="360904" y="329194"/>
                </a:lnTo>
                <a:lnTo>
                  <a:pt x="329195" y="256074"/>
                </a:lnTo>
                <a:close/>
              </a:path>
              <a:path w="770890" h="384175" extrusionOk="0">
                <a:moveTo>
                  <a:pt x="428333" y="6233"/>
                </a:moveTo>
                <a:lnTo>
                  <a:pt x="390376" y="6233"/>
                </a:lnTo>
                <a:lnTo>
                  <a:pt x="390376" y="23798"/>
                </a:lnTo>
                <a:lnTo>
                  <a:pt x="392080" y="23798"/>
                </a:lnTo>
                <a:lnTo>
                  <a:pt x="404610" y="24699"/>
                </a:lnTo>
                <a:lnTo>
                  <a:pt x="443483" y="44123"/>
                </a:lnTo>
                <a:lnTo>
                  <a:pt x="447020" y="321256"/>
                </a:lnTo>
                <a:lnTo>
                  <a:pt x="446154" y="335293"/>
                </a:lnTo>
                <a:lnTo>
                  <a:pt x="412495" y="364648"/>
                </a:lnTo>
                <a:lnTo>
                  <a:pt x="403628" y="365753"/>
                </a:lnTo>
                <a:lnTo>
                  <a:pt x="669715" y="365753"/>
                </a:lnTo>
                <a:lnTo>
                  <a:pt x="672585" y="364324"/>
                </a:lnTo>
                <a:lnTo>
                  <a:pt x="570565" y="364324"/>
                </a:lnTo>
                <a:lnTo>
                  <a:pt x="552352" y="363685"/>
                </a:lnTo>
                <a:lnTo>
                  <a:pt x="511336" y="347024"/>
                </a:lnTo>
                <a:lnTo>
                  <a:pt x="503681" y="301969"/>
                </a:lnTo>
                <a:lnTo>
                  <a:pt x="503681" y="26062"/>
                </a:lnTo>
                <a:lnTo>
                  <a:pt x="507090" y="25691"/>
                </a:lnTo>
                <a:lnTo>
                  <a:pt x="510480" y="25403"/>
                </a:lnTo>
                <a:lnTo>
                  <a:pt x="517276" y="25019"/>
                </a:lnTo>
                <a:lnTo>
                  <a:pt x="520682" y="24930"/>
                </a:lnTo>
                <a:lnTo>
                  <a:pt x="524091" y="24930"/>
                </a:lnTo>
                <a:lnTo>
                  <a:pt x="527101" y="24549"/>
                </a:lnTo>
                <a:lnTo>
                  <a:pt x="530309" y="24361"/>
                </a:lnTo>
                <a:lnTo>
                  <a:pt x="661512" y="24361"/>
                </a:lnTo>
                <a:lnTo>
                  <a:pt x="645897" y="17561"/>
                </a:lnTo>
                <a:lnTo>
                  <a:pt x="605758" y="8765"/>
                </a:lnTo>
                <a:lnTo>
                  <a:pt x="580752" y="6805"/>
                </a:lnTo>
                <a:lnTo>
                  <a:pt x="441183" y="6805"/>
                </a:lnTo>
                <a:lnTo>
                  <a:pt x="434748" y="6613"/>
                </a:lnTo>
                <a:lnTo>
                  <a:pt x="428333" y="6233"/>
                </a:lnTo>
                <a:close/>
              </a:path>
              <a:path w="770890" h="384175" extrusionOk="0">
                <a:moveTo>
                  <a:pt x="661512" y="24361"/>
                </a:moveTo>
                <a:lnTo>
                  <a:pt x="543921" y="24361"/>
                </a:lnTo>
                <a:lnTo>
                  <a:pt x="582753" y="27230"/>
                </a:lnTo>
                <a:lnTo>
                  <a:pt x="615948" y="35837"/>
                </a:lnTo>
                <a:lnTo>
                  <a:pt x="665436" y="70255"/>
                </a:lnTo>
                <a:lnTo>
                  <a:pt x="694130" y="124926"/>
                </a:lnTo>
                <a:lnTo>
                  <a:pt x="703684" y="197165"/>
                </a:lnTo>
                <a:lnTo>
                  <a:pt x="701861" y="229092"/>
                </a:lnTo>
                <a:lnTo>
                  <a:pt x="687272" y="287306"/>
                </a:lnTo>
                <a:lnTo>
                  <a:pt x="657073" y="335785"/>
                </a:lnTo>
                <a:lnTo>
                  <a:pt x="605102" y="361150"/>
                </a:lnTo>
                <a:lnTo>
                  <a:pt x="570565" y="364324"/>
                </a:lnTo>
                <a:lnTo>
                  <a:pt x="672585" y="364324"/>
                </a:lnTo>
                <a:lnTo>
                  <a:pt x="718436" y="333145"/>
                </a:lnTo>
                <a:lnTo>
                  <a:pt x="757507" y="273929"/>
                </a:lnTo>
                <a:lnTo>
                  <a:pt x="770531" y="198291"/>
                </a:lnTo>
                <a:lnTo>
                  <a:pt x="768498" y="167982"/>
                </a:lnTo>
                <a:lnTo>
                  <a:pt x="752225" y="112464"/>
                </a:lnTo>
                <a:lnTo>
                  <a:pt x="720006" y="64627"/>
                </a:lnTo>
                <a:lnTo>
                  <a:pt x="673962" y="29782"/>
                </a:lnTo>
                <a:lnTo>
                  <a:pt x="661512" y="24361"/>
                </a:lnTo>
                <a:close/>
              </a:path>
              <a:path w="770890" h="384175" extrusionOk="0">
                <a:moveTo>
                  <a:pt x="247139" y="66856"/>
                </a:moveTo>
                <a:lnTo>
                  <a:pt x="191517" y="66856"/>
                </a:lnTo>
                <a:lnTo>
                  <a:pt x="193021" y="72900"/>
                </a:lnTo>
                <a:lnTo>
                  <a:pt x="194908" y="78945"/>
                </a:lnTo>
                <a:lnTo>
                  <a:pt x="203968" y="103130"/>
                </a:lnTo>
                <a:lnTo>
                  <a:pt x="204352" y="104652"/>
                </a:lnTo>
                <a:lnTo>
                  <a:pt x="204912" y="106140"/>
                </a:lnTo>
                <a:lnTo>
                  <a:pt x="206434" y="109146"/>
                </a:lnTo>
                <a:lnTo>
                  <a:pt x="206997" y="110668"/>
                </a:lnTo>
                <a:lnTo>
                  <a:pt x="207377" y="112194"/>
                </a:lnTo>
                <a:lnTo>
                  <a:pt x="256663" y="232294"/>
                </a:lnTo>
                <a:lnTo>
                  <a:pt x="318882" y="232294"/>
                </a:lnTo>
                <a:lnTo>
                  <a:pt x="247139" y="66856"/>
                </a:lnTo>
                <a:close/>
              </a:path>
              <a:path w="770890" h="384175" extrusionOk="0">
                <a:moveTo>
                  <a:pt x="567812" y="6233"/>
                </a:moveTo>
                <a:lnTo>
                  <a:pt x="504262" y="6233"/>
                </a:lnTo>
                <a:lnTo>
                  <a:pt x="497828" y="6613"/>
                </a:lnTo>
                <a:lnTo>
                  <a:pt x="491501" y="6805"/>
                </a:lnTo>
                <a:lnTo>
                  <a:pt x="580752" y="6805"/>
                </a:lnTo>
                <a:lnTo>
                  <a:pt x="574336" y="6425"/>
                </a:lnTo>
                <a:lnTo>
                  <a:pt x="567812" y="62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680;p1">
            <a:extLst>
              <a:ext uri="{FF2B5EF4-FFF2-40B4-BE49-F238E27FC236}">
                <a16:creationId xmlns:a16="http://schemas.microsoft.com/office/drawing/2014/main" id="{BBC58B78-E197-122C-91EF-3E268C7F118F}"/>
              </a:ext>
            </a:extLst>
          </p:cNvPr>
          <p:cNvSpPr/>
          <p:nvPr/>
        </p:nvSpPr>
        <p:spPr>
          <a:xfrm>
            <a:off x="11633952" y="592383"/>
            <a:ext cx="228600" cy="283845"/>
          </a:xfrm>
          <a:custGeom>
            <a:avLst/>
            <a:gdLst/>
            <a:ahLst/>
            <a:cxnLst/>
            <a:rect l="l" t="t" r="r" b="b"/>
            <a:pathLst>
              <a:path w="304800" h="378459" extrusionOk="0">
                <a:moveTo>
                  <a:pt x="182998" y="0"/>
                </a:moveTo>
                <a:lnTo>
                  <a:pt x="0" y="0"/>
                </a:lnTo>
                <a:lnTo>
                  <a:pt x="0" y="17564"/>
                </a:lnTo>
                <a:lnTo>
                  <a:pt x="1701" y="17564"/>
                </a:lnTo>
                <a:lnTo>
                  <a:pt x="14243" y="18466"/>
                </a:lnTo>
                <a:lnTo>
                  <a:pt x="53121" y="37889"/>
                </a:lnTo>
                <a:lnTo>
                  <a:pt x="56575" y="61547"/>
                </a:lnTo>
                <a:lnTo>
                  <a:pt x="56564" y="316568"/>
                </a:lnTo>
                <a:lnTo>
                  <a:pt x="42776" y="352686"/>
                </a:lnTo>
                <a:lnTo>
                  <a:pt x="1701" y="360336"/>
                </a:lnTo>
                <a:lnTo>
                  <a:pt x="0" y="360336"/>
                </a:lnTo>
                <a:lnTo>
                  <a:pt x="0" y="377920"/>
                </a:lnTo>
                <a:lnTo>
                  <a:pt x="192640" y="377920"/>
                </a:lnTo>
                <a:lnTo>
                  <a:pt x="214772" y="376200"/>
                </a:lnTo>
                <a:lnTo>
                  <a:pt x="235272" y="371045"/>
                </a:lnTo>
                <a:lnTo>
                  <a:pt x="254141" y="362457"/>
                </a:lnTo>
                <a:lnTo>
                  <a:pt x="261239" y="357509"/>
                </a:lnTo>
                <a:lnTo>
                  <a:pt x="168279" y="357509"/>
                </a:lnTo>
                <a:lnTo>
                  <a:pt x="156663" y="357033"/>
                </a:lnTo>
                <a:lnTo>
                  <a:pt x="117136" y="337321"/>
                </a:lnTo>
                <a:lnTo>
                  <a:pt x="113320" y="184698"/>
                </a:lnTo>
                <a:lnTo>
                  <a:pt x="236365" y="184698"/>
                </a:lnTo>
                <a:lnTo>
                  <a:pt x="226485" y="180810"/>
                </a:lnTo>
                <a:lnTo>
                  <a:pt x="205205" y="175665"/>
                </a:lnTo>
                <a:lnTo>
                  <a:pt x="182998" y="173389"/>
                </a:lnTo>
                <a:lnTo>
                  <a:pt x="202031" y="169655"/>
                </a:lnTo>
                <a:lnTo>
                  <a:pt x="212139" y="166571"/>
                </a:lnTo>
                <a:lnTo>
                  <a:pt x="113320" y="166571"/>
                </a:lnTo>
                <a:lnTo>
                  <a:pt x="113320" y="18696"/>
                </a:lnTo>
                <a:lnTo>
                  <a:pt x="249625" y="18696"/>
                </a:lnTo>
                <a:lnTo>
                  <a:pt x="236636" y="11470"/>
                </a:lnTo>
                <a:lnTo>
                  <a:pt x="219683" y="5097"/>
                </a:lnTo>
                <a:lnTo>
                  <a:pt x="201806" y="1274"/>
                </a:lnTo>
                <a:lnTo>
                  <a:pt x="182998" y="0"/>
                </a:lnTo>
                <a:close/>
              </a:path>
              <a:path w="304800" h="378459" extrusionOk="0">
                <a:moveTo>
                  <a:pt x="236365" y="184698"/>
                </a:moveTo>
                <a:lnTo>
                  <a:pt x="113320" y="184698"/>
                </a:lnTo>
                <a:lnTo>
                  <a:pt x="137077" y="185337"/>
                </a:lnTo>
                <a:lnTo>
                  <a:pt x="159627" y="187253"/>
                </a:lnTo>
                <a:lnTo>
                  <a:pt x="201122" y="194919"/>
                </a:lnTo>
                <a:lnTo>
                  <a:pt x="237793" y="239522"/>
                </a:lnTo>
                <a:lnTo>
                  <a:pt x="240239" y="267424"/>
                </a:lnTo>
                <a:lnTo>
                  <a:pt x="239262" y="284974"/>
                </a:lnTo>
                <a:lnTo>
                  <a:pt x="224651" y="330611"/>
                </a:lnTo>
                <a:lnTo>
                  <a:pt x="187094" y="355824"/>
                </a:lnTo>
                <a:lnTo>
                  <a:pt x="168279" y="357509"/>
                </a:lnTo>
                <a:lnTo>
                  <a:pt x="261239" y="357509"/>
                </a:lnTo>
                <a:lnTo>
                  <a:pt x="296044" y="317777"/>
                </a:lnTo>
                <a:lnTo>
                  <a:pt x="304259" y="274783"/>
                </a:lnTo>
                <a:lnTo>
                  <a:pt x="301887" y="251190"/>
                </a:lnTo>
                <a:lnTo>
                  <a:pt x="294770" y="230815"/>
                </a:lnTo>
                <a:lnTo>
                  <a:pt x="282908" y="213654"/>
                </a:lnTo>
                <a:lnTo>
                  <a:pt x="266302" y="199705"/>
                </a:lnTo>
                <a:lnTo>
                  <a:pt x="246847" y="188823"/>
                </a:lnTo>
                <a:lnTo>
                  <a:pt x="236365" y="184698"/>
                </a:lnTo>
                <a:close/>
              </a:path>
              <a:path w="304800" h="378459" extrusionOk="0">
                <a:moveTo>
                  <a:pt x="249625" y="18696"/>
                </a:moveTo>
                <a:lnTo>
                  <a:pt x="158636" y="18696"/>
                </a:lnTo>
                <a:lnTo>
                  <a:pt x="175574" y="19918"/>
                </a:lnTo>
                <a:lnTo>
                  <a:pt x="189577" y="23584"/>
                </a:lnTo>
                <a:lnTo>
                  <a:pt x="218756" y="61547"/>
                </a:lnTo>
                <a:lnTo>
                  <a:pt x="222078" y="92364"/>
                </a:lnTo>
                <a:lnTo>
                  <a:pt x="220045" y="116550"/>
                </a:lnTo>
                <a:lnTo>
                  <a:pt x="189522" y="156384"/>
                </a:lnTo>
                <a:lnTo>
                  <a:pt x="134439" y="165932"/>
                </a:lnTo>
                <a:lnTo>
                  <a:pt x="113320" y="166571"/>
                </a:lnTo>
                <a:lnTo>
                  <a:pt x="212139" y="166571"/>
                </a:lnTo>
                <a:lnTo>
                  <a:pt x="252963" y="147867"/>
                </a:lnTo>
                <a:lnTo>
                  <a:pt x="281918" y="104115"/>
                </a:lnTo>
                <a:lnTo>
                  <a:pt x="283848" y="83288"/>
                </a:lnTo>
                <a:lnTo>
                  <a:pt x="281903" y="63422"/>
                </a:lnTo>
                <a:lnTo>
                  <a:pt x="276064" y="46317"/>
                </a:lnTo>
                <a:lnTo>
                  <a:pt x="266323" y="31974"/>
                </a:lnTo>
                <a:lnTo>
                  <a:pt x="252672" y="20392"/>
                </a:lnTo>
                <a:lnTo>
                  <a:pt x="249625" y="186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FE29109-0255-2B65-DC27-AE96704C9BD1}"/>
              </a:ext>
            </a:extLst>
          </p:cNvPr>
          <p:cNvSpPr/>
          <p:nvPr/>
        </p:nvSpPr>
        <p:spPr>
          <a:xfrm>
            <a:off x="4523182" y="2095889"/>
            <a:ext cx="7372455" cy="2262326"/>
          </a:xfrm>
          <a:prstGeom prst="roundRect">
            <a:avLst>
              <a:gd name="adj" fmla="val 5722"/>
            </a:avLst>
          </a:prstGeom>
          <a:solidFill>
            <a:schemeClr val="bg1"/>
          </a:solidFill>
          <a:ln>
            <a:noFill/>
          </a:ln>
          <a:effectLst>
            <a:outerShdw blurRad="508000" dist="3302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AA0B48-8570-1576-C09A-13895AE783EF}"/>
              </a:ext>
            </a:extLst>
          </p:cNvPr>
          <p:cNvSpPr txBox="1"/>
          <p:nvPr/>
        </p:nvSpPr>
        <p:spPr>
          <a:xfrm>
            <a:off x="4825311" y="2662427"/>
            <a:ext cx="67681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/>
              </a:rPr>
              <a:t>Pricing for LP+ADOPT is bespoke, depending on the options chosen from the menu below. </a:t>
            </a:r>
          </a:p>
          <a:p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Lato "/>
              <a:ea typeface="Roboto Medium" panose="02000000000000000000" pitchFamily="2" charset="0"/>
              <a:cs typeface="Segoe UI" panose="020B0502040204020203" pitchFamily="34" charset="0"/>
            </a:endParaRPr>
          </a:p>
          <a:p>
            <a:pPr marL="284163" lvl="1"/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"/>
                <a:ea typeface="Roboto Medium" panose="02000000000000000000" pitchFamily="2" charset="0"/>
                <a:cs typeface="Segoe UI" panose="020B0502040204020203" pitchFamily="34" charset="0"/>
              </a:rPr>
              <a:t>Each project is usually composed of either a fixed price setup and project cost, or a setup cost and a cost per school or learner.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CEFC379-9D22-CE70-C6C1-8AECEECCBC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029" y="2527300"/>
            <a:ext cx="3156181" cy="9017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14400" dirty="0"/>
              <a:t>Overall commercial pricing model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35" name="Freeform 45">
            <a:extLst>
              <a:ext uri="{FF2B5EF4-FFF2-40B4-BE49-F238E27FC236}">
                <a16:creationId xmlns:a16="http://schemas.microsoft.com/office/drawing/2014/main" id="{C4CF696E-C7FA-ADC2-2B84-9DF9CCF96CC2}"/>
              </a:ext>
            </a:extLst>
          </p:cNvPr>
          <p:cNvSpPr>
            <a:spLocks noEditPoints="1"/>
          </p:cNvSpPr>
          <p:nvPr/>
        </p:nvSpPr>
        <p:spPr bwMode="auto">
          <a:xfrm>
            <a:off x="4929754" y="3505565"/>
            <a:ext cx="163411" cy="163411"/>
          </a:xfrm>
          <a:custGeom>
            <a:avLst/>
            <a:gdLst>
              <a:gd name="T0" fmla="*/ 92739 w 55"/>
              <a:gd name="T1" fmla="*/ 188912 h 55"/>
              <a:gd name="T2" fmla="*/ 0 w 55"/>
              <a:gd name="T3" fmla="*/ 92739 h 55"/>
              <a:gd name="T4" fmla="*/ 92739 w 55"/>
              <a:gd name="T5" fmla="*/ 0 h 55"/>
              <a:gd name="T6" fmla="*/ 188912 w 55"/>
              <a:gd name="T7" fmla="*/ 92739 h 55"/>
              <a:gd name="T8" fmla="*/ 92739 w 55"/>
              <a:gd name="T9" fmla="*/ 188912 h 55"/>
              <a:gd name="T10" fmla="*/ 154564 w 55"/>
              <a:gd name="T11" fmla="*/ 68695 h 55"/>
              <a:gd name="T12" fmla="*/ 144260 w 55"/>
              <a:gd name="T13" fmla="*/ 58391 h 55"/>
              <a:gd name="T14" fmla="*/ 137391 w 55"/>
              <a:gd name="T15" fmla="*/ 54956 h 55"/>
              <a:gd name="T16" fmla="*/ 130521 w 55"/>
              <a:gd name="T17" fmla="*/ 58391 h 55"/>
              <a:gd name="T18" fmla="*/ 82434 w 55"/>
              <a:gd name="T19" fmla="*/ 106478 h 55"/>
              <a:gd name="T20" fmla="*/ 54956 w 55"/>
              <a:gd name="T21" fmla="*/ 79000 h 55"/>
              <a:gd name="T22" fmla="*/ 48087 w 55"/>
              <a:gd name="T23" fmla="*/ 75565 h 55"/>
              <a:gd name="T24" fmla="*/ 44652 w 55"/>
              <a:gd name="T25" fmla="*/ 79000 h 55"/>
              <a:gd name="T26" fmla="*/ 30913 w 55"/>
              <a:gd name="T27" fmla="*/ 89304 h 55"/>
              <a:gd name="T28" fmla="*/ 30913 w 55"/>
              <a:gd name="T29" fmla="*/ 96173 h 55"/>
              <a:gd name="T30" fmla="*/ 30913 w 55"/>
              <a:gd name="T31" fmla="*/ 103043 h 55"/>
              <a:gd name="T32" fmla="*/ 75565 w 55"/>
              <a:gd name="T33" fmla="*/ 147695 h 55"/>
              <a:gd name="T34" fmla="*/ 82434 w 55"/>
              <a:gd name="T35" fmla="*/ 147695 h 55"/>
              <a:gd name="T36" fmla="*/ 89304 w 55"/>
              <a:gd name="T37" fmla="*/ 147695 h 55"/>
              <a:gd name="T38" fmla="*/ 154564 w 55"/>
              <a:gd name="T39" fmla="*/ 79000 h 55"/>
              <a:gd name="T40" fmla="*/ 157999 w 55"/>
              <a:gd name="T41" fmla="*/ 75565 h 55"/>
              <a:gd name="T42" fmla="*/ 154564 w 55"/>
              <a:gd name="T43" fmla="*/ 68695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8AC81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163D57"/>
              </a:solidFill>
              <a:effectLst/>
              <a:uLnTx/>
              <a:uFillTx/>
              <a:cs typeface="Segoe UI Light" panose="020B0502040204020203" pitchFamily="34" charset="0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B4C08DA7-E33B-B31C-D098-37D8EDA52E19}"/>
              </a:ext>
            </a:extLst>
          </p:cNvPr>
          <p:cNvSpPr txBox="1">
            <a:spLocks/>
          </p:cNvSpPr>
          <p:nvPr/>
        </p:nvSpPr>
        <p:spPr>
          <a:xfrm>
            <a:off x="11055618" y="6462569"/>
            <a:ext cx="374381" cy="270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>
                <a:solidFill>
                  <a:schemeClr val="bg1"/>
                </a:solidFill>
              </a:rPr>
              <a:t>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224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679;p1">
            <a:extLst>
              <a:ext uri="{FF2B5EF4-FFF2-40B4-BE49-F238E27FC236}">
                <a16:creationId xmlns:a16="http://schemas.microsoft.com/office/drawing/2014/main" id="{13EBB9B5-4B7B-6A9F-F5BB-0D4C3B82E0F7}"/>
              </a:ext>
            </a:extLst>
          </p:cNvPr>
          <p:cNvSpPr/>
          <p:nvPr/>
        </p:nvSpPr>
        <p:spPr>
          <a:xfrm>
            <a:off x="11055618" y="587709"/>
            <a:ext cx="578168" cy="288131"/>
          </a:xfrm>
          <a:custGeom>
            <a:avLst/>
            <a:gdLst/>
            <a:ahLst/>
            <a:cxnLst/>
            <a:rect l="l" t="t" r="r" b="b"/>
            <a:pathLst>
              <a:path w="770890" h="384175" extrusionOk="0">
                <a:moveTo>
                  <a:pt x="218146" y="0"/>
                </a:moveTo>
                <a:lnTo>
                  <a:pt x="197172" y="0"/>
                </a:lnTo>
                <a:lnTo>
                  <a:pt x="61192" y="329194"/>
                </a:lnTo>
                <a:lnTo>
                  <a:pt x="56362" y="339538"/>
                </a:lnTo>
                <a:lnTo>
                  <a:pt x="21753" y="364377"/>
                </a:lnTo>
                <a:lnTo>
                  <a:pt x="0" y="366570"/>
                </a:lnTo>
                <a:lnTo>
                  <a:pt x="0" y="384153"/>
                </a:lnTo>
                <a:lnTo>
                  <a:pt x="130325" y="384153"/>
                </a:lnTo>
                <a:lnTo>
                  <a:pt x="130325" y="366570"/>
                </a:lnTo>
                <a:lnTo>
                  <a:pt x="112380" y="366570"/>
                </a:lnTo>
                <a:lnTo>
                  <a:pt x="110876" y="366390"/>
                </a:lnTo>
                <a:lnTo>
                  <a:pt x="109354" y="365991"/>
                </a:lnTo>
                <a:lnTo>
                  <a:pt x="102935" y="365626"/>
                </a:lnTo>
                <a:lnTo>
                  <a:pt x="96989" y="363925"/>
                </a:lnTo>
                <a:lnTo>
                  <a:pt x="86026" y="357871"/>
                </a:lnTo>
                <a:lnTo>
                  <a:pt x="83288" y="352395"/>
                </a:lnTo>
                <a:lnTo>
                  <a:pt x="83288" y="341847"/>
                </a:lnTo>
                <a:lnTo>
                  <a:pt x="83669" y="339273"/>
                </a:lnTo>
                <a:lnTo>
                  <a:pt x="85191" y="334379"/>
                </a:lnTo>
                <a:lnTo>
                  <a:pt x="86134" y="331842"/>
                </a:lnTo>
                <a:lnTo>
                  <a:pt x="87257" y="329194"/>
                </a:lnTo>
                <a:lnTo>
                  <a:pt x="116710" y="256074"/>
                </a:lnTo>
                <a:lnTo>
                  <a:pt x="329195" y="256074"/>
                </a:lnTo>
                <a:lnTo>
                  <a:pt x="318882" y="232294"/>
                </a:lnTo>
                <a:lnTo>
                  <a:pt x="125793" y="232294"/>
                </a:lnTo>
                <a:lnTo>
                  <a:pt x="186967" y="81021"/>
                </a:lnTo>
                <a:lnTo>
                  <a:pt x="189253" y="74224"/>
                </a:lnTo>
                <a:lnTo>
                  <a:pt x="189995" y="71858"/>
                </a:lnTo>
                <a:lnTo>
                  <a:pt x="190785" y="69129"/>
                </a:lnTo>
                <a:lnTo>
                  <a:pt x="191137" y="67988"/>
                </a:lnTo>
                <a:lnTo>
                  <a:pt x="191517" y="66856"/>
                </a:lnTo>
                <a:lnTo>
                  <a:pt x="247139" y="66856"/>
                </a:lnTo>
                <a:lnTo>
                  <a:pt x="218146" y="0"/>
                </a:lnTo>
                <a:close/>
              </a:path>
              <a:path w="770890" h="384175" extrusionOk="0">
                <a:moveTo>
                  <a:pt x="329195" y="256074"/>
                </a:moveTo>
                <a:lnTo>
                  <a:pt x="267428" y="256074"/>
                </a:lnTo>
                <a:lnTo>
                  <a:pt x="298026" y="329194"/>
                </a:lnTo>
                <a:lnTo>
                  <a:pt x="299529" y="332204"/>
                </a:lnTo>
                <a:lnTo>
                  <a:pt x="300763" y="335431"/>
                </a:lnTo>
                <a:lnTo>
                  <a:pt x="302647" y="342209"/>
                </a:lnTo>
                <a:lnTo>
                  <a:pt x="303097" y="345468"/>
                </a:lnTo>
                <a:lnTo>
                  <a:pt x="303118" y="354678"/>
                </a:lnTo>
                <a:lnTo>
                  <a:pt x="300943" y="358740"/>
                </a:lnTo>
                <a:lnTo>
                  <a:pt x="296552" y="361239"/>
                </a:lnTo>
                <a:lnTo>
                  <a:pt x="292263" y="363634"/>
                </a:lnTo>
                <a:lnTo>
                  <a:pt x="287638" y="365264"/>
                </a:lnTo>
                <a:lnTo>
                  <a:pt x="282728" y="365991"/>
                </a:lnTo>
                <a:lnTo>
                  <a:pt x="280461" y="366390"/>
                </a:lnTo>
                <a:lnTo>
                  <a:pt x="278286" y="366570"/>
                </a:lnTo>
                <a:lnTo>
                  <a:pt x="257804" y="366570"/>
                </a:lnTo>
                <a:lnTo>
                  <a:pt x="257804" y="384153"/>
                </a:lnTo>
                <a:lnTo>
                  <a:pt x="582456" y="384153"/>
                </a:lnTo>
                <a:lnTo>
                  <a:pt x="622397" y="380965"/>
                </a:lnTo>
                <a:lnTo>
                  <a:pt x="658372" y="371401"/>
                </a:lnTo>
                <a:lnTo>
                  <a:pt x="669715" y="365753"/>
                </a:lnTo>
                <a:lnTo>
                  <a:pt x="403628" y="365753"/>
                </a:lnTo>
                <a:lnTo>
                  <a:pt x="394263" y="364377"/>
                </a:lnTo>
                <a:lnTo>
                  <a:pt x="365122" y="337928"/>
                </a:lnTo>
                <a:lnTo>
                  <a:pt x="360904" y="329194"/>
                </a:lnTo>
                <a:lnTo>
                  <a:pt x="329195" y="256074"/>
                </a:lnTo>
                <a:close/>
              </a:path>
              <a:path w="770890" h="384175" extrusionOk="0">
                <a:moveTo>
                  <a:pt x="428333" y="6233"/>
                </a:moveTo>
                <a:lnTo>
                  <a:pt x="390376" y="6233"/>
                </a:lnTo>
                <a:lnTo>
                  <a:pt x="390376" y="23798"/>
                </a:lnTo>
                <a:lnTo>
                  <a:pt x="392080" y="23798"/>
                </a:lnTo>
                <a:lnTo>
                  <a:pt x="404610" y="24699"/>
                </a:lnTo>
                <a:lnTo>
                  <a:pt x="443483" y="44123"/>
                </a:lnTo>
                <a:lnTo>
                  <a:pt x="447020" y="321256"/>
                </a:lnTo>
                <a:lnTo>
                  <a:pt x="446154" y="335293"/>
                </a:lnTo>
                <a:lnTo>
                  <a:pt x="412495" y="364648"/>
                </a:lnTo>
                <a:lnTo>
                  <a:pt x="403628" y="365753"/>
                </a:lnTo>
                <a:lnTo>
                  <a:pt x="669715" y="365753"/>
                </a:lnTo>
                <a:lnTo>
                  <a:pt x="672585" y="364324"/>
                </a:lnTo>
                <a:lnTo>
                  <a:pt x="570565" y="364324"/>
                </a:lnTo>
                <a:lnTo>
                  <a:pt x="552352" y="363685"/>
                </a:lnTo>
                <a:lnTo>
                  <a:pt x="511336" y="347024"/>
                </a:lnTo>
                <a:lnTo>
                  <a:pt x="503681" y="301969"/>
                </a:lnTo>
                <a:lnTo>
                  <a:pt x="503681" y="26062"/>
                </a:lnTo>
                <a:lnTo>
                  <a:pt x="507090" y="25691"/>
                </a:lnTo>
                <a:lnTo>
                  <a:pt x="510480" y="25403"/>
                </a:lnTo>
                <a:lnTo>
                  <a:pt x="517276" y="25019"/>
                </a:lnTo>
                <a:lnTo>
                  <a:pt x="520682" y="24930"/>
                </a:lnTo>
                <a:lnTo>
                  <a:pt x="524091" y="24930"/>
                </a:lnTo>
                <a:lnTo>
                  <a:pt x="527101" y="24549"/>
                </a:lnTo>
                <a:lnTo>
                  <a:pt x="530309" y="24361"/>
                </a:lnTo>
                <a:lnTo>
                  <a:pt x="661512" y="24361"/>
                </a:lnTo>
                <a:lnTo>
                  <a:pt x="645897" y="17561"/>
                </a:lnTo>
                <a:lnTo>
                  <a:pt x="605758" y="8765"/>
                </a:lnTo>
                <a:lnTo>
                  <a:pt x="580752" y="6805"/>
                </a:lnTo>
                <a:lnTo>
                  <a:pt x="441183" y="6805"/>
                </a:lnTo>
                <a:lnTo>
                  <a:pt x="434748" y="6613"/>
                </a:lnTo>
                <a:lnTo>
                  <a:pt x="428333" y="6233"/>
                </a:lnTo>
                <a:close/>
              </a:path>
              <a:path w="770890" h="384175" extrusionOk="0">
                <a:moveTo>
                  <a:pt x="661512" y="24361"/>
                </a:moveTo>
                <a:lnTo>
                  <a:pt x="543921" y="24361"/>
                </a:lnTo>
                <a:lnTo>
                  <a:pt x="582753" y="27230"/>
                </a:lnTo>
                <a:lnTo>
                  <a:pt x="615948" y="35837"/>
                </a:lnTo>
                <a:lnTo>
                  <a:pt x="665436" y="70255"/>
                </a:lnTo>
                <a:lnTo>
                  <a:pt x="694130" y="124926"/>
                </a:lnTo>
                <a:lnTo>
                  <a:pt x="703684" y="197165"/>
                </a:lnTo>
                <a:lnTo>
                  <a:pt x="701861" y="229092"/>
                </a:lnTo>
                <a:lnTo>
                  <a:pt x="687272" y="287306"/>
                </a:lnTo>
                <a:lnTo>
                  <a:pt x="657073" y="335785"/>
                </a:lnTo>
                <a:lnTo>
                  <a:pt x="605102" y="361150"/>
                </a:lnTo>
                <a:lnTo>
                  <a:pt x="570565" y="364324"/>
                </a:lnTo>
                <a:lnTo>
                  <a:pt x="672585" y="364324"/>
                </a:lnTo>
                <a:lnTo>
                  <a:pt x="718436" y="333145"/>
                </a:lnTo>
                <a:lnTo>
                  <a:pt x="757507" y="273929"/>
                </a:lnTo>
                <a:lnTo>
                  <a:pt x="770531" y="198291"/>
                </a:lnTo>
                <a:lnTo>
                  <a:pt x="768498" y="167982"/>
                </a:lnTo>
                <a:lnTo>
                  <a:pt x="752225" y="112464"/>
                </a:lnTo>
                <a:lnTo>
                  <a:pt x="720006" y="64627"/>
                </a:lnTo>
                <a:lnTo>
                  <a:pt x="673962" y="29782"/>
                </a:lnTo>
                <a:lnTo>
                  <a:pt x="661512" y="24361"/>
                </a:lnTo>
                <a:close/>
              </a:path>
              <a:path w="770890" h="384175" extrusionOk="0">
                <a:moveTo>
                  <a:pt x="247139" y="66856"/>
                </a:moveTo>
                <a:lnTo>
                  <a:pt x="191517" y="66856"/>
                </a:lnTo>
                <a:lnTo>
                  <a:pt x="193021" y="72900"/>
                </a:lnTo>
                <a:lnTo>
                  <a:pt x="194908" y="78945"/>
                </a:lnTo>
                <a:lnTo>
                  <a:pt x="203968" y="103130"/>
                </a:lnTo>
                <a:lnTo>
                  <a:pt x="204352" y="104652"/>
                </a:lnTo>
                <a:lnTo>
                  <a:pt x="204912" y="106140"/>
                </a:lnTo>
                <a:lnTo>
                  <a:pt x="206434" y="109146"/>
                </a:lnTo>
                <a:lnTo>
                  <a:pt x="206997" y="110668"/>
                </a:lnTo>
                <a:lnTo>
                  <a:pt x="207377" y="112194"/>
                </a:lnTo>
                <a:lnTo>
                  <a:pt x="256663" y="232294"/>
                </a:lnTo>
                <a:lnTo>
                  <a:pt x="318882" y="232294"/>
                </a:lnTo>
                <a:lnTo>
                  <a:pt x="247139" y="66856"/>
                </a:lnTo>
                <a:close/>
              </a:path>
              <a:path w="770890" h="384175" extrusionOk="0">
                <a:moveTo>
                  <a:pt x="567812" y="6233"/>
                </a:moveTo>
                <a:lnTo>
                  <a:pt x="504262" y="6233"/>
                </a:lnTo>
                <a:lnTo>
                  <a:pt x="497828" y="6613"/>
                </a:lnTo>
                <a:lnTo>
                  <a:pt x="491501" y="6805"/>
                </a:lnTo>
                <a:lnTo>
                  <a:pt x="580752" y="6805"/>
                </a:lnTo>
                <a:lnTo>
                  <a:pt x="574336" y="6425"/>
                </a:lnTo>
                <a:lnTo>
                  <a:pt x="567812" y="62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680;p1">
            <a:extLst>
              <a:ext uri="{FF2B5EF4-FFF2-40B4-BE49-F238E27FC236}">
                <a16:creationId xmlns:a16="http://schemas.microsoft.com/office/drawing/2014/main" id="{BBC58B78-E197-122C-91EF-3E268C7F118F}"/>
              </a:ext>
            </a:extLst>
          </p:cNvPr>
          <p:cNvSpPr/>
          <p:nvPr/>
        </p:nvSpPr>
        <p:spPr>
          <a:xfrm>
            <a:off x="11633952" y="592383"/>
            <a:ext cx="228600" cy="283845"/>
          </a:xfrm>
          <a:custGeom>
            <a:avLst/>
            <a:gdLst/>
            <a:ahLst/>
            <a:cxnLst/>
            <a:rect l="l" t="t" r="r" b="b"/>
            <a:pathLst>
              <a:path w="304800" h="378459" extrusionOk="0">
                <a:moveTo>
                  <a:pt x="182998" y="0"/>
                </a:moveTo>
                <a:lnTo>
                  <a:pt x="0" y="0"/>
                </a:lnTo>
                <a:lnTo>
                  <a:pt x="0" y="17564"/>
                </a:lnTo>
                <a:lnTo>
                  <a:pt x="1701" y="17564"/>
                </a:lnTo>
                <a:lnTo>
                  <a:pt x="14243" y="18466"/>
                </a:lnTo>
                <a:lnTo>
                  <a:pt x="53121" y="37889"/>
                </a:lnTo>
                <a:lnTo>
                  <a:pt x="56575" y="61547"/>
                </a:lnTo>
                <a:lnTo>
                  <a:pt x="56564" y="316568"/>
                </a:lnTo>
                <a:lnTo>
                  <a:pt x="42776" y="352686"/>
                </a:lnTo>
                <a:lnTo>
                  <a:pt x="1701" y="360336"/>
                </a:lnTo>
                <a:lnTo>
                  <a:pt x="0" y="360336"/>
                </a:lnTo>
                <a:lnTo>
                  <a:pt x="0" y="377920"/>
                </a:lnTo>
                <a:lnTo>
                  <a:pt x="192640" y="377920"/>
                </a:lnTo>
                <a:lnTo>
                  <a:pt x="214772" y="376200"/>
                </a:lnTo>
                <a:lnTo>
                  <a:pt x="235272" y="371045"/>
                </a:lnTo>
                <a:lnTo>
                  <a:pt x="254141" y="362457"/>
                </a:lnTo>
                <a:lnTo>
                  <a:pt x="261239" y="357509"/>
                </a:lnTo>
                <a:lnTo>
                  <a:pt x="168279" y="357509"/>
                </a:lnTo>
                <a:lnTo>
                  <a:pt x="156663" y="357033"/>
                </a:lnTo>
                <a:lnTo>
                  <a:pt x="117136" y="337321"/>
                </a:lnTo>
                <a:lnTo>
                  <a:pt x="113320" y="184698"/>
                </a:lnTo>
                <a:lnTo>
                  <a:pt x="236365" y="184698"/>
                </a:lnTo>
                <a:lnTo>
                  <a:pt x="226485" y="180810"/>
                </a:lnTo>
                <a:lnTo>
                  <a:pt x="205205" y="175665"/>
                </a:lnTo>
                <a:lnTo>
                  <a:pt x="182998" y="173389"/>
                </a:lnTo>
                <a:lnTo>
                  <a:pt x="202031" y="169655"/>
                </a:lnTo>
                <a:lnTo>
                  <a:pt x="212139" y="166571"/>
                </a:lnTo>
                <a:lnTo>
                  <a:pt x="113320" y="166571"/>
                </a:lnTo>
                <a:lnTo>
                  <a:pt x="113320" y="18696"/>
                </a:lnTo>
                <a:lnTo>
                  <a:pt x="249625" y="18696"/>
                </a:lnTo>
                <a:lnTo>
                  <a:pt x="236636" y="11470"/>
                </a:lnTo>
                <a:lnTo>
                  <a:pt x="219683" y="5097"/>
                </a:lnTo>
                <a:lnTo>
                  <a:pt x="201806" y="1274"/>
                </a:lnTo>
                <a:lnTo>
                  <a:pt x="182998" y="0"/>
                </a:lnTo>
                <a:close/>
              </a:path>
              <a:path w="304800" h="378459" extrusionOk="0">
                <a:moveTo>
                  <a:pt x="236365" y="184698"/>
                </a:moveTo>
                <a:lnTo>
                  <a:pt x="113320" y="184698"/>
                </a:lnTo>
                <a:lnTo>
                  <a:pt x="137077" y="185337"/>
                </a:lnTo>
                <a:lnTo>
                  <a:pt x="159627" y="187253"/>
                </a:lnTo>
                <a:lnTo>
                  <a:pt x="201122" y="194919"/>
                </a:lnTo>
                <a:lnTo>
                  <a:pt x="237793" y="239522"/>
                </a:lnTo>
                <a:lnTo>
                  <a:pt x="240239" y="267424"/>
                </a:lnTo>
                <a:lnTo>
                  <a:pt x="239262" y="284974"/>
                </a:lnTo>
                <a:lnTo>
                  <a:pt x="224651" y="330611"/>
                </a:lnTo>
                <a:lnTo>
                  <a:pt x="187094" y="355824"/>
                </a:lnTo>
                <a:lnTo>
                  <a:pt x="168279" y="357509"/>
                </a:lnTo>
                <a:lnTo>
                  <a:pt x="261239" y="357509"/>
                </a:lnTo>
                <a:lnTo>
                  <a:pt x="296044" y="317777"/>
                </a:lnTo>
                <a:lnTo>
                  <a:pt x="304259" y="274783"/>
                </a:lnTo>
                <a:lnTo>
                  <a:pt x="301887" y="251190"/>
                </a:lnTo>
                <a:lnTo>
                  <a:pt x="294770" y="230815"/>
                </a:lnTo>
                <a:lnTo>
                  <a:pt x="282908" y="213654"/>
                </a:lnTo>
                <a:lnTo>
                  <a:pt x="266302" y="199705"/>
                </a:lnTo>
                <a:lnTo>
                  <a:pt x="246847" y="188823"/>
                </a:lnTo>
                <a:lnTo>
                  <a:pt x="236365" y="184698"/>
                </a:lnTo>
                <a:close/>
              </a:path>
              <a:path w="304800" h="378459" extrusionOk="0">
                <a:moveTo>
                  <a:pt x="249625" y="18696"/>
                </a:moveTo>
                <a:lnTo>
                  <a:pt x="158636" y="18696"/>
                </a:lnTo>
                <a:lnTo>
                  <a:pt x="175574" y="19918"/>
                </a:lnTo>
                <a:lnTo>
                  <a:pt x="189577" y="23584"/>
                </a:lnTo>
                <a:lnTo>
                  <a:pt x="218756" y="61547"/>
                </a:lnTo>
                <a:lnTo>
                  <a:pt x="222078" y="92364"/>
                </a:lnTo>
                <a:lnTo>
                  <a:pt x="220045" y="116550"/>
                </a:lnTo>
                <a:lnTo>
                  <a:pt x="189522" y="156384"/>
                </a:lnTo>
                <a:lnTo>
                  <a:pt x="134439" y="165932"/>
                </a:lnTo>
                <a:lnTo>
                  <a:pt x="113320" y="166571"/>
                </a:lnTo>
                <a:lnTo>
                  <a:pt x="212139" y="166571"/>
                </a:lnTo>
                <a:lnTo>
                  <a:pt x="252963" y="147867"/>
                </a:lnTo>
                <a:lnTo>
                  <a:pt x="281918" y="104115"/>
                </a:lnTo>
                <a:lnTo>
                  <a:pt x="283848" y="83288"/>
                </a:lnTo>
                <a:lnTo>
                  <a:pt x="281903" y="63422"/>
                </a:lnTo>
                <a:lnTo>
                  <a:pt x="276064" y="46317"/>
                </a:lnTo>
                <a:lnTo>
                  <a:pt x="266323" y="31974"/>
                </a:lnTo>
                <a:lnTo>
                  <a:pt x="252672" y="20392"/>
                </a:lnTo>
                <a:lnTo>
                  <a:pt x="249625" y="186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CEFC379-9D22-CE70-C6C1-8AECEECCBC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6556" y="1693181"/>
            <a:ext cx="3156181" cy="9017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14400" dirty="0"/>
              <a:t>Setup options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40E3AF4-AAC5-4FF4-2982-B0C251054795}"/>
              </a:ext>
            </a:extLst>
          </p:cNvPr>
          <p:cNvSpPr/>
          <p:nvPr/>
        </p:nvSpPr>
        <p:spPr>
          <a:xfrm>
            <a:off x="4473759" y="1722433"/>
            <a:ext cx="7372455" cy="3479351"/>
          </a:xfrm>
          <a:prstGeom prst="roundRect">
            <a:avLst>
              <a:gd name="adj" fmla="val 5722"/>
            </a:avLst>
          </a:prstGeom>
          <a:solidFill>
            <a:schemeClr val="bg1"/>
          </a:solidFill>
          <a:ln>
            <a:noFill/>
          </a:ln>
          <a:effectLst>
            <a:outerShdw blurRad="508000" dist="3302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5436DF-A261-D82F-EB10-B98A155AB14F}"/>
              </a:ext>
            </a:extLst>
          </p:cNvPr>
          <p:cNvSpPr txBox="1"/>
          <p:nvPr/>
        </p:nvSpPr>
        <p:spPr>
          <a:xfrm>
            <a:off x="4569342" y="1870779"/>
            <a:ext cx="6768199" cy="312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黑体"/>
              </a:rPr>
              <a:t>The following can be customised to your requirements </a:t>
            </a:r>
          </a:p>
          <a:p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Lato "/>
              <a:ea typeface="Roboto Medium" panose="02000000000000000000" pitchFamily="2" charset="0"/>
              <a:cs typeface="Segoe UI" panose="020B0502040204020203" pitchFamily="34" charset="0"/>
            </a:endParaRPr>
          </a:p>
          <a:p>
            <a:pPr marL="284163" lvl="1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"/>
                <a:ea typeface="Roboto Medium" panose="02000000000000000000" pitchFamily="2" charset="0"/>
                <a:cs typeface="Segoe UI" panose="020B0502040204020203" pitchFamily="34" charset="0"/>
              </a:rPr>
              <a:t>Solution Branding</a:t>
            </a:r>
          </a:p>
          <a:p>
            <a:pPr marL="284163" lvl="1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"/>
                <a:ea typeface="Roboto Medium" panose="02000000000000000000" pitchFamily="2" charset="0"/>
                <a:cs typeface="Segoe UI" panose="020B0502040204020203" pitchFamily="34" charset="0"/>
              </a:rPr>
              <a:t>Course Content</a:t>
            </a:r>
          </a:p>
          <a:p>
            <a:pPr marL="284163" lvl="1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"/>
                <a:ea typeface="Roboto Medium" panose="02000000000000000000" pitchFamily="2" charset="0"/>
                <a:cs typeface="Segoe UI" panose="020B0502040204020203" pitchFamily="34" charset="0"/>
              </a:rPr>
              <a:t>Reports (Insights and Reflections)</a:t>
            </a:r>
          </a:p>
          <a:p>
            <a:pPr marL="284163" lvl="1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"/>
                <a:ea typeface="Roboto Medium" panose="02000000000000000000" pitchFamily="2" charset="0"/>
                <a:cs typeface="Segoe UI" panose="020B0502040204020203" pitchFamily="34" charset="0"/>
              </a:rPr>
              <a:t>Interactive Dashboard</a:t>
            </a:r>
          </a:p>
          <a:p>
            <a:pPr marL="284163" lvl="1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"/>
                <a:ea typeface="Roboto Medium" panose="02000000000000000000" pitchFamily="2" charset="0"/>
                <a:cs typeface="Segoe UI" panose="020B0502040204020203" pitchFamily="34" charset="0"/>
              </a:rPr>
              <a:t>Registration Portal</a:t>
            </a:r>
          </a:p>
          <a:p>
            <a:pPr marL="284163" lvl="1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"/>
                <a:ea typeface="Roboto Medium" panose="02000000000000000000" pitchFamily="2" charset="0"/>
                <a:cs typeface="Segoe UI" panose="020B0502040204020203" pitchFamily="34" charset="0"/>
              </a:rPr>
              <a:t>Language(s)</a:t>
            </a:r>
          </a:p>
          <a:p>
            <a:pPr marL="284163" lvl="1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"/>
                <a:ea typeface="Roboto Medium" panose="02000000000000000000" pitchFamily="2" charset="0"/>
                <a:cs typeface="Segoe UI" panose="020B0502040204020203" pitchFamily="34" charset="0"/>
              </a:rPr>
              <a:t>Exams and Certification options</a:t>
            </a:r>
          </a:p>
          <a:p>
            <a:pPr marL="284163" lvl="1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"/>
                <a:ea typeface="Roboto Medium" panose="02000000000000000000" pitchFamily="2" charset="0"/>
                <a:cs typeface="Segoe UI" panose="020B0502040204020203" pitchFamily="34" charset="0"/>
              </a:rPr>
              <a:t>Cloud storage options</a:t>
            </a:r>
          </a:p>
        </p:txBody>
      </p:sp>
      <p:sp>
        <p:nvSpPr>
          <p:cNvPr id="5" name="Freeform 45">
            <a:extLst>
              <a:ext uri="{FF2B5EF4-FFF2-40B4-BE49-F238E27FC236}">
                <a16:creationId xmlns:a16="http://schemas.microsoft.com/office/drawing/2014/main" id="{67979EA8-3F44-FDE4-23E8-C5BBCEB25A25}"/>
              </a:ext>
            </a:extLst>
          </p:cNvPr>
          <p:cNvSpPr>
            <a:spLocks noEditPoints="1"/>
          </p:cNvSpPr>
          <p:nvPr/>
        </p:nvSpPr>
        <p:spPr bwMode="auto">
          <a:xfrm>
            <a:off x="4677409" y="2513176"/>
            <a:ext cx="163411" cy="163411"/>
          </a:xfrm>
          <a:custGeom>
            <a:avLst/>
            <a:gdLst>
              <a:gd name="T0" fmla="*/ 92739 w 55"/>
              <a:gd name="T1" fmla="*/ 188912 h 55"/>
              <a:gd name="T2" fmla="*/ 0 w 55"/>
              <a:gd name="T3" fmla="*/ 92739 h 55"/>
              <a:gd name="T4" fmla="*/ 92739 w 55"/>
              <a:gd name="T5" fmla="*/ 0 h 55"/>
              <a:gd name="T6" fmla="*/ 188912 w 55"/>
              <a:gd name="T7" fmla="*/ 92739 h 55"/>
              <a:gd name="T8" fmla="*/ 92739 w 55"/>
              <a:gd name="T9" fmla="*/ 188912 h 55"/>
              <a:gd name="T10" fmla="*/ 154564 w 55"/>
              <a:gd name="T11" fmla="*/ 68695 h 55"/>
              <a:gd name="T12" fmla="*/ 144260 w 55"/>
              <a:gd name="T13" fmla="*/ 58391 h 55"/>
              <a:gd name="T14" fmla="*/ 137391 w 55"/>
              <a:gd name="T15" fmla="*/ 54956 h 55"/>
              <a:gd name="T16" fmla="*/ 130521 w 55"/>
              <a:gd name="T17" fmla="*/ 58391 h 55"/>
              <a:gd name="T18" fmla="*/ 82434 w 55"/>
              <a:gd name="T19" fmla="*/ 106478 h 55"/>
              <a:gd name="T20" fmla="*/ 54956 w 55"/>
              <a:gd name="T21" fmla="*/ 79000 h 55"/>
              <a:gd name="T22" fmla="*/ 48087 w 55"/>
              <a:gd name="T23" fmla="*/ 75565 h 55"/>
              <a:gd name="T24" fmla="*/ 44652 w 55"/>
              <a:gd name="T25" fmla="*/ 79000 h 55"/>
              <a:gd name="T26" fmla="*/ 30913 w 55"/>
              <a:gd name="T27" fmla="*/ 89304 h 55"/>
              <a:gd name="T28" fmla="*/ 30913 w 55"/>
              <a:gd name="T29" fmla="*/ 96173 h 55"/>
              <a:gd name="T30" fmla="*/ 30913 w 55"/>
              <a:gd name="T31" fmla="*/ 103043 h 55"/>
              <a:gd name="T32" fmla="*/ 75565 w 55"/>
              <a:gd name="T33" fmla="*/ 147695 h 55"/>
              <a:gd name="T34" fmla="*/ 82434 w 55"/>
              <a:gd name="T35" fmla="*/ 147695 h 55"/>
              <a:gd name="T36" fmla="*/ 89304 w 55"/>
              <a:gd name="T37" fmla="*/ 147695 h 55"/>
              <a:gd name="T38" fmla="*/ 154564 w 55"/>
              <a:gd name="T39" fmla="*/ 79000 h 55"/>
              <a:gd name="T40" fmla="*/ 157999 w 55"/>
              <a:gd name="T41" fmla="*/ 75565 h 55"/>
              <a:gd name="T42" fmla="*/ 154564 w 55"/>
              <a:gd name="T43" fmla="*/ 68695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8AC81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163D57"/>
              </a:solidFill>
              <a:effectLst/>
              <a:uLnTx/>
              <a:uFillTx/>
              <a:cs typeface="Segoe UI Light" panose="020B0502040204020203" pitchFamily="34" charset="0"/>
            </a:endParaRPr>
          </a:p>
        </p:txBody>
      </p:sp>
      <p:sp>
        <p:nvSpPr>
          <p:cNvPr id="6" name="Freeform 45">
            <a:extLst>
              <a:ext uri="{FF2B5EF4-FFF2-40B4-BE49-F238E27FC236}">
                <a16:creationId xmlns:a16="http://schemas.microsoft.com/office/drawing/2014/main" id="{E96E536A-7144-0F88-5965-44D8D5FFC8CD}"/>
              </a:ext>
            </a:extLst>
          </p:cNvPr>
          <p:cNvSpPr>
            <a:spLocks noEditPoints="1"/>
          </p:cNvSpPr>
          <p:nvPr/>
        </p:nvSpPr>
        <p:spPr bwMode="auto">
          <a:xfrm>
            <a:off x="4677408" y="2838459"/>
            <a:ext cx="163411" cy="163411"/>
          </a:xfrm>
          <a:custGeom>
            <a:avLst/>
            <a:gdLst>
              <a:gd name="T0" fmla="*/ 92739 w 55"/>
              <a:gd name="T1" fmla="*/ 188912 h 55"/>
              <a:gd name="T2" fmla="*/ 0 w 55"/>
              <a:gd name="T3" fmla="*/ 92739 h 55"/>
              <a:gd name="T4" fmla="*/ 92739 w 55"/>
              <a:gd name="T5" fmla="*/ 0 h 55"/>
              <a:gd name="T6" fmla="*/ 188912 w 55"/>
              <a:gd name="T7" fmla="*/ 92739 h 55"/>
              <a:gd name="T8" fmla="*/ 92739 w 55"/>
              <a:gd name="T9" fmla="*/ 188912 h 55"/>
              <a:gd name="T10" fmla="*/ 154564 w 55"/>
              <a:gd name="T11" fmla="*/ 68695 h 55"/>
              <a:gd name="T12" fmla="*/ 144260 w 55"/>
              <a:gd name="T13" fmla="*/ 58391 h 55"/>
              <a:gd name="T14" fmla="*/ 137391 w 55"/>
              <a:gd name="T15" fmla="*/ 54956 h 55"/>
              <a:gd name="T16" fmla="*/ 130521 w 55"/>
              <a:gd name="T17" fmla="*/ 58391 h 55"/>
              <a:gd name="T18" fmla="*/ 82434 w 55"/>
              <a:gd name="T19" fmla="*/ 106478 h 55"/>
              <a:gd name="T20" fmla="*/ 54956 w 55"/>
              <a:gd name="T21" fmla="*/ 79000 h 55"/>
              <a:gd name="T22" fmla="*/ 48087 w 55"/>
              <a:gd name="T23" fmla="*/ 75565 h 55"/>
              <a:gd name="T24" fmla="*/ 44652 w 55"/>
              <a:gd name="T25" fmla="*/ 79000 h 55"/>
              <a:gd name="T26" fmla="*/ 30913 w 55"/>
              <a:gd name="T27" fmla="*/ 89304 h 55"/>
              <a:gd name="T28" fmla="*/ 30913 w 55"/>
              <a:gd name="T29" fmla="*/ 96173 h 55"/>
              <a:gd name="T30" fmla="*/ 30913 w 55"/>
              <a:gd name="T31" fmla="*/ 103043 h 55"/>
              <a:gd name="T32" fmla="*/ 75565 w 55"/>
              <a:gd name="T33" fmla="*/ 147695 h 55"/>
              <a:gd name="T34" fmla="*/ 82434 w 55"/>
              <a:gd name="T35" fmla="*/ 147695 h 55"/>
              <a:gd name="T36" fmla="*/ 89304 w 55"/>
              <a:gd name="T37" fmla="*/ 147695 h 55"/>
              <a:gd name="T38" fmla="*/ 154564 w 55"/>
              <a:gd name="T39" fmla="*/ 79000 h 55"/>
              <a:gd name="T40" fmla="*/ 157999 w 55"/>
              <a:gd name="T41" fmla="*/ 75565 h 55"/>
              <a:gd name="T42" fmla="*/ 154564 w 55"/>
              <a:gd name="T43" fmla="*/ 68695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8AC81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163D57"/>
              </a:solidFill>
              <a:effectLst/>
              <a:uLnTx/>
              <a:uFillTx/>
              <a:cs typeface="Segoe UI Light" panose="020B0502040204020203" pitchFamily="34" charset="0"/>
            </a:endParaRPr>
          </a:p>
        </p:txBody>
      </p:sp>
      <p:sp>
        <p:nvSpPr>
          <p:cNvPr id="7" name="Freeform 45">
            <a:extLst>
              <a:ext uri="{FF2B5EF4-FFF2-40B4-BE49-F238E27FC236}">
                <a16:creationId xmlns:a16="http://schemas.microsoft.com/office/drawing/2014/main" id="{1EF4A2F5-B5D6-83F7-14A7-CCDC4706171D}"/>
              </a:ext>
            </a:extLst>
          </p:cNvPr>
          <p:cNvSpPr>
            <a:spLocks noEditPoints="1"/>
          </p:cNvSpPr>
          <p:nvPr/>
        </p:nvSpPr>
        <p:spPr bwMode="auto">
          <a:xfrm>
            <a:off x="4677409" y="3136521"/>
            <a:ext cx="163411" cy="163411"/>
          </a:xfrm>
          <a:custGeom>
            <a:avLst/>
            <a:gdLst>
              <a:gd name="T0" fmla="*/ 92739 w 55"/>
              <a:gd name="T1" fmla="*/ 188912 h 55"/>
              <a:gd name="T2" fmla="*/ 0 w 55"/>
              <a:gd name="T3" fmla="*/ 92739 h 55"/>
              <a:gd name="T4" fmla="*/ 92739 w 55"/>
              <a:gd name="T5" fmla="*/ 0 h 55"/>
              <a:gd name="T6" fmla="*/ 188912 w 55"/>
              <a:gd name="T7" fmla="*/ 92739 h 55"/>
              <a:gd name="T8" fmla="*/ 92739 w 55"/>
              <a:gd name="T9" fmla="*/ 188912 h 55"/>
              <a:gd name="T10" fmla="*/ 154564 w 55"/>
              <a:gd name="T11" fmla="*/ 68695 h 55"/>
              <a:gd name="T12" fmla="*/ 144260 w 55"/>
              <a:gd name="T13" fmla="*/ 58391 h 55"/>
              <a:gd name="T14" fmla="*/ 137391 w 55"/>
              <a:gd name="T15" fmla="*/ 54956 h 55"/>
              <a:gd name="T16" fmla="*/ 130521 w 55"/>
              <a:gd name="T17" fmla="*/ 58391 h 55"/>
              <a:gd name="T18" fmla="*/ 82434 w 55"/>
              <a:gd name="T19" fmla="*/ 106478 h 55"/>
              <a:gd name="T20" fmla="*/ 54956 w 55"/>
              <a:gd name="T21" fmla="*/ 79000 h 55"/>
              <a:gd name="T22" fmla="*/ 48087 w 55"/>
              <a:gd name="T23" fmla="*/ 75565 h 55"/>
              <a:gd name="T24" fmla="*/ 44652 w 55"/>
              <a:gd name="T25" fmla="*/ 79000 h 55"/>
              <a:gd name="T26" fmla="*/ 30913 w 55"/>
              <a:gd name="T27" fmla="*/ 89304 h 55"/>
              <a:gd name="T28" fmla="*/ 30913 w 55"/>
              <a:gd name="T29" fmla="*/ 96173 h 55"/>
              <a:gd name="T30" fmla="*/ 30913 w 55"/>
              <a:gd name="T31" fmla="*/ 103043 h 55"/>
              <a:gd name="T32" fmla="*/ 75565 w 55"/>
              <a:gd name="T33" fmla="*/ 147695 h 55"/>
              <a:gd name="T34" fmla="*/ 82434 w 55"/>
              <a:gd name="T35" fmla="*/ 147695 h 55"/>
              <a:gd name="T36" fmla="*/ 89304 w 55"/>
              <a:gd name="T37" fmla="*/ 147695 h 55"/>
              <a:gd name="T38" fmla="*/ 154564 w 55"/>
              <a:gd name="T39" fmla="*/ 79000 h 55"/>
              <a:gd name="T40" fmla="*/ 157999 w 55"/>
              <a:gd name="T41" fmla="*/ 75565 h 55"/>
              <a:gd name="T42" fmla="*/ 154564 w 55"/>
              <a:gd name="T43" fmla="*/ 68695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8AC81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163D57"/>
              </a:solidFill>
              <a:effectLst/>
              <a:uLnTx/>
              <a:uFillTx/>
              <a:cs typeface="Segoe UI Light" panose="020B0502040204020203" pitchFamily="34" charset="0"/>
            </a:endParaRPr>
          </a:p>
        </p:txBody>
      </p:sp>
      <p:sp>
        <p:nvSpPr>
          <p:cNvPr id="8" name="Freeform 45">
            <a:extLst>
              <a:ext uri="{FF2B5EF4-FFF2-40B4-BE49-F238E27FC236}">
                <a16:creationId xmlns:a16="http://schemas.microsoft.com/office/drawing/2014/main" id="{81E02BF2-C1F5-A5B4-BEE1-A7F7202F5089}"/>
              </a:ext>
            </a:extLst>
          </p:cNvPr>
          <p:cNvSpPr>
            <a:spLocks noEditPoints="1"/>
          </p:cNvSpPr>
          <p:nvPr/>
        </p:nvSpPr>
        <p:spPr bwMode="auto">
          <a:xfrm>
            <a:off x="4677408" y="3461804"/>
            <a:ext cx="163411" cy="163411"/>
          </a:xfrm>
          <a:custGeom>
            <a:avLst/>
            <a:gdLst>
              <a:gd name="T0" fmla="*/ 92739 w 55"/>
              <a:gd name="T1" fmla="*/ 188912 h 55"/>
              <a:gd name="T2" fmla="*/ 0 w 55"/>
              <a:gd name="T3" fmla="*/ 92739 h 55"/>
              <a:gd name="T4" fmla="*/ 92739 w 55"/>
              <a:gd name="T5" fmla="*/ 0 h 55"/>
              <a:gd name="T6" fmla="*/ 188912 w 55"/>
              <a:gd name="T7" fmla="*/ 92739 h 55"/>
              <a:gd name="T8" fmla="*/ 92739 w 55"/>
              <a:gd name="T9" fmla="*/ 188912 h 55"/>
              <a:gd name="T10" fmla="*/ 154564 w 55"/>
              <a:gd name="T11" fmla="*/ 68695 h 55"/>
              <a:gd name="T12" fmla="*/ 144260 w 55"/>
              <a:gd name="T13" fmla="*/ 58391 h 55"/>
              <a:gd name="T14" fmla="*/ 137391 w 55"/>
              <a:gd name="T15" fmla="*/ 54956 h 55"/>
              <a:gd name="T16" fmla="*/ 130521 w 55"/>
              <a:gd name="T17" fmla="*/ 58391 h 55"/>
              <a:gd name="T18" fmla="*/ 82434 w 55"/>
              <a:gd name="T19" fmla="*/ 106478 h 55"/>
              <a:gd name="T20" fmla="*/ 54956 w 55"/>
              <a:gd name="T21" fmla="*/ 79000 h 55"/>
              <a:gd name="T22" fmla="*/ 48087 w 55"/>
              <a:gd name="T23" fmla="*/ 75565 h 55"/>
              <a:gd name="T24" fmla="*/ 44652 w 55"/>
              <a:gd name="T25" fmla="*/ 79000 h 55"/>
              <a:gd name="T26" fmla="*/ 30913 w 55"/>
              <a:gd name="T27" fmla="*/ 89304 h 55"/>
              <a:gd name="T28" fmla="*/ 30913 w 55"/>
              <a:gd name="T29" fmla="*/ 96173 h 55"/>
              <a:gd name="T30" fmla="*/ 30913 w 55"/>
              <a:gd name="T31" fmla="*/ 103043 h 55"/>
              <a:gd name="T32" fmla="*/ 75565 w 55"/>
              <a:gd name="T33" fmla="*/ 147695 h 55"/>
              <a:gd name="T34" fmla="*/ 82434 w 55"/>
              <a:gd name="T35" fmla="*/ 147695 h 55"/>
              <a:gd name="T36" fmla="*/ 89304 w 55"/>
              <a:gd name="T37" fmla="*/ 147695 h 55"/>
              <a:gd name="T38" fmla="*/ 154564 w 55"/>
              <a:gd name="T39" fmla="*/ 79000 h 55"/>
              <a:gd name="T40" fmla="*/ 157999 w 55"/>
              <a:gd name="T41" fmla="*/ 75565 h 55"/>
              <a:gd name="T42" fmla="*/ 154564 w 55"/>
              <a:gd name="T43" fmla="*/ 68695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8AC81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163D57"/>
              </a:solidFill>
              <a:effectLst/>
              <a:uLnTx/>
              <a:uFillTx/>
              <a:cs typeface="Segoe UI Light" panose="020B0502040204020203" pitchFamily="34" charset="0"/>
            </a:endParaRPr>
          </a:p>
        </p:txBody>
      </p:sp>
      <p:sp>
        <p:nvSpPr>
          <p:cNvPr id="9" name="Freeform 45">
            <a:extLst>
              <a:ext uri="{FF2B5EF4-FFF2-40B4-BE49-F238E27FC236}">
                <a16:creationId xmlns:a16="http://schemas.microsoft.com/office/drawing/2014/main" id="{75D2EE48-6565-8AFD-71AD-D01F6A00907F}"/>
              </a:ext>
            </a:extLst>
          </p:cNvPr>
          <p:cNvSpPr>
            <a:spLocks noEditPoints="1"/>
          </p:cNvSpPr>
          <p:nvPr/>
        </p:nvSpPr>
        <p:spPr bwMode="auto">
          <a:xfrm>
            <a:off x="4677409" y="3778142"/>
            <a:ext cx="163411" cy="163411"/>
          </a:xfrm>
          <a:custGeom>
            <a:avLst/>
            <a:gdLst>
              <a:gd name="T0" fmla="*/ 92739 w 55"/>
              <a:gd name="T1" fmla="*/ 188912 h 55"/>
              <a:gd name="T2" fmla="*/ 0 w 55"/>
              <a:gd name="T3" fmla="*/ 92739 h 55"/>
              <a:gd name="T4" fmla="*/ 92739 w 55"/>
              <a:gd name="T5" fmla="*/ 0 h 55"/>
              <a:gd name="T6" fmla="*/ 188912 w 55"/>
              <a:gd name="T7" fmla="*/ 92739 h 55"/>
              <a:gd name="T8" fmla="*/ 92739 w 55"/>
              <a:gd name="T9" fmla="*/ 188912 h 55"/>
              <a:gd name="T10" fmla="*/ 154564 w 55"/>
              <a:gd name="T11" fmla="*/ 68695 h 55"/>
              <a:gd name="T12" fmla="*/ 144260 w 55"/>
              <a:gd name="T13" fmla="*/ 58391 h 55"/>
              <a:gd name="T14" fmla="*/ 137391 w 55"/>
              <a:gd name="T15" fmla="*/ 54956 h 55"/>
              <a:gd name="T16" fmla="*/ 130521 w 55"/>
              <a:gd name="T17" fmla="*/ 58391 h 55"/>
              <a:gd name="T18" fmla="*/ 82434 w 55"/>
              <a:gd name="T19" fmla="*/ 106478 h 55"/>
              <a:gd name="T20" fmla="*/ 54956 w 55"/>
              <a:gd name="T21" fmla="*/ 79000 h 55"/>
              <a:gd name="T22" fmla="*/ 48087 w 55"/>
              <a:gd name="T23" fmla="*/ 75565 h 55"/>
              <a:gd name="T24" fmla="*/ 44652 w 55"/>
              <a:gd name="T25" fmla="*/ 79000 h 55"/>
              <a:gd name="T26" fmla="*/ 30913 w 55"/>
              <a:gd name="T27" fmla="*/ 89304 h 55"/>
              <a:gd name="T28" fmla="*/ 30913 w 55"/>
              <a:gd name="T29" fmla="*/ 96173 h 55"/>
              <a:gd name="T30" fmla="*/ 30913 w 55"/>
              <a:gd name="T31" fmla="*/ 103043 h 55"/>
              <a:gd name="T32" fmla="*/ 75565 w 55"/>
              <a:gd name="T33" fmla="*/ 147695 h 55"/>
              <a:gd name="T34" fmla="*/ 82434 w 55"/>
              <a:gd name="T35" fmla="*/ 147695 h 55"/>
              <a:gd name="T36" fmla="*/ 89304 w 55"/>
              <a:gd name="T37" fmla="*/ 147695 h 55"/>
              <a:gd name="T38" fmla="*/ 154564 w 55"/>
              <a:gd name="T39" fmla="*/ 79000 h 55"/>
              <a:gd name="T40" fmla="*/ 157999 w 55"/>
              <a:gd name="T41" fmla="*/ 75565 h 55"/>
              <a:gd name="T42" fmla="*/ 154564 w 55"/>
              <a:gd name="T43" fmla="*/ 68695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8AC81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163D57"/>
              </a:solidFill>
              <a:effectLst/>
              <a:uLnTx/>
              <a:uFillTx/>
              <a:cs typeface="Segoe UI Light" panose="020B0502040204020203" pitchFamily="34" charset="0"/>
            </a:endParaRPr>
          </a:p>
        </p:txBody>
      </p:sp>
      <p:sp>
        <p:nvSpPr>
          <p:cNvPr id="12" name="Freeform 45">
            <a:extLst>
              <a:ext uri="{FF2B5EF4-FFF2-40B4-BE49-F238E27FC236}">
                <a16:creationId xmlns:a16="http://schemas.microsoft.com/office/drawing/2014/main" id="{925DC297-E676-CBA9-D2A1-2DE44CFC8908}"/>
              </a:ext>
            </a:extLst>
          </p:cNvPr>
          <p:cNvSpPr>
            <a:spLocks noEditPoints="1"/>
          </p:cNvSpPr>
          <p:nvPr/>
        </p:nvSpPr>
        <p:spPr bwMode="auto">
          <a:xfrm>
            <a:off x="4677408" y="4103425"/>
            <a:ext cx="163411" cy="163411"/>
          </a:xfrm>
          <a:custGeom>
            <a:avLst/>
            <a:gdLst>
              <a:gd name="T0" fmla="*/ 92739 w 55"/>
              <a:gd name="T1" fmla="*/ 188912 h 55"/>
              <a:gd name="T2" fmla="*/ 0 w 55"/>
              <a:gd name="T3" fmla="*/ 92739 h 55"/>
              <a:gd name="T4" fmla="*/ 92739 w 55"/>
              <a:gd name="T5" fmla="*/ 0 h 55"/>
              <a:gd name="T6" fmla="*/ 188912 w 55"/>
              <a:gd name="T7" fmla="*/ 92739 h 55"/>
              <a:gd name="T8" fmla="*/ 92739 w 55"/>
              <a:gd name="T9" fmla="*/ 188912 h 55"/>
              <a:gd name="T10" fmla="*/ 154564 w 55"/>
              <a:gd name="T11" fmla="*/ 68695 h 55"/>
              <a:gd name="T12" fmla="*/ 144260 w 55"/>
              <a:gd name="T13" fmla="*/ 58391 h 55"/>
              <a:gd name="T14" fmla="*/ 137391 w 55"/>
              <a:gd name="T15" fmla="*/ 54956 h 55"/>
              <a:gd name="T16" fmla="*/ 130521 w 55"/>
              <a:gd name="T17" fmla="*/ 58391 h 55"/>
              <a:gd name="T18" fmla="*/ 82434 w 55"/>
              <a:gd name="T19" fmla="*/ 106478 h 55"/>
              <a:gd name="T20" fmla="*/ 54956 w 55"/>
              <a:gd name="T21" fmla="*/ 79000 h 55"/>
              <a:gd name="T22" fmla="*/ 48087 w 55"/>
              <a:gd name="T23" fmla="*/ 75565 h 55"/>
              <a:gd name="T24" fmla="*/ 44652 w 55"/>
              <a:gd name="T25" fmla="*/ 79000 h 55"/>
              <a:gd name="T26" fmla="*/ 30913 w 55"/>
              <a:gd name="T27" fmla="*/ 89304 h 55"/>
              <a:gd name="T28" fmla="*/ 30913 w 55"/>
              <a:gd name="T29" fmla="*/ 96173 h 55"/>
              <a:gd name="T30" fmla="*/ 30913 w 55"/>
              <a:gd name="T31" fmla="*/ 103043 h 55"/>
              <a:gd name="T32" fmla="*/ 75565 w 55"/>
              <a:gd name="T33" fmla="*/ 147695 h 55"/>
              <a:gd name="T34" fmla="*/ 82434 w 55"/>
              <a:gd name="T35" fmla="*/ 147695 h 55"/>
              <a:gd name="T36" fmla="*/ 89304 w 55"/>
              <a:gd name="T37" fmla="*/ 147695 h 55"/>
              <a:gd name="T38" fmla="*/ 154564 w 55"/>
              <a:gd name="T39" fmla="*/ 79000 h 55"/>
              <a:gd name="T40" fmla="*/ 157999 w 55"/>
              <a:gd name="T41" fmla="*/ 75565 h 55"/>
              <a:gd name="T42" fmla="*/ 154564 w 55"/>
              <a:gd name="T43" fmla="*/ 68695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8AC81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163D57"/>
              </a:solidFill>
              <a:effectLst/>
              <a:uLnTx/>
              <a:uFillTx/>
              <a:cs typeface="Segoe UI Light" panose="020B0502040204020203" pitchFamily="34" charset="0"/>
            </a:endParaRPr>
          </a:p>
        </p:txBody>
      </p:sp>
      <p:sp>
        <p:nvSpPr>
          <p:cNvPr id="15" name="Freeform 45">
            <a:extLst>
              <a:ext uri="{FF2B5EF4-FFF2-40B4-BE49-F238E27FC236}">
                <a16:creationId xmlns:a16="http://schemas.microsoft.com/office/drawing/2014/main" id="{64B02018-597B-1462-9373-73C3334321A1}"/>
              </a:ext>
            </a:extLst>
          </p:cNvPr>
          <p:cNvSpPr>
            <a:spLocks noEditPoints="1"/>
          </p:cNvSpPr>
          <p:nvPr/>
        </p:nvSpPr>
        <p:spPr bwMode="auto">
          <a:xfrm>
            <a:off x="4677409" y="4401487"/>
            <a:ext cx="163411" cy="163411"/>
          </a:xfrm>
          <a:custGeom>
            <a:avLst/>
            <a:gdLst>
              <a:gd name="T0" fmla="*/ 92739 w 55"/>
              <a:gd name="T1" fmla="*/ 188912 h 55"/>
              <a:gd name="T2" fmla="*/ 0 w 55"/>
              <a:gd name="T3" fmla="*/ 92739 h 55"/>
              <a:gd name="T4" fmla="*/ 92739 w 55"/>
              <a:gd name="T5" fmla="*/ 0 h 55"/>
              <a:gd name="T6" fmla="*/ 188912 w 55"/>
              <a:gd name="T7" fmla="*/ 92739 h 55"/>
              <a:gd name="T8" fmla="*/ 92739 w 55"/>
              <a:gd name="T9" fmla="*/ 188912 h 55"/>
              <a:gd name="T10" fmla="*/ 154564 w 55"/>
              <a:gd name="T11" fmla="*/ 68695 h 55"/>
              <a:gd name="T12" fmla="*/ 144260 w 55"/>
              <a:gd name="T13" fmla="*/ 58391 h 55"/>
              <a:gd name="T14" fmla="*/ 137391 w 55"/>
              <a:gd name="T15" fmla="*/ 54956 h 55"/>
              <a:gd name="T16" fmla="*/ 130521 w 55"/>
              <a:gd name="T17" fmla="*/ 58391 h 55"/>
              <a:gd name="T18" fmla="*/ 82434 w 55"/>
              <a:gd name="T19" fmla="*/ 106478 h 55"/>
              <a:gd name="T20" fmla="*/ 54956 w 55"/>
              <a:gd name="T21" fmla="*/ 79000 h 55"/>
              <a:gd name="T22" fmla="*/ 48087 w 55"/>
              <a:gd name="T23" fmla="*/ 75565 h 55"/>
              <a:gd name="T24" fmla="*/ 44652 w 55"/>
              <a:gd name="T25" fmla="*/ 79000 h 55"/>
              <a:gd name="T26" fmla="*/ 30913 w 55"/>
              <a:gd name="T27" fmla="*/ 89304 h 55"/>
              <a:gd name="T28" fmla="*/ 30913 w 55"/>
              <a:gd name="T29" fmla="*/ 96173 h 55"/>
              <a:gd name="T30" fmla="*/ 30913 w 55"/>
              <a:gd name="T31" fmla="*/ 103043 h 55"/>
              <a:gd name="T32" fmla="*/ 75565 w 55"/>
              <a:gd name="T33" fmla="*/ 147695 h 55"/>
              <a:gd name="T34" fmla="*/ 82434 w 55"/>
              <a:gd name="T35" fmla="*/ 147695 h 55"/>
              <a:gd name="T36" fmla="*/ 89304 w 55"/>
              <a:gd name="T37" fmla="*/ 147695 h 55"/>
              <a:gd name="T38" fmla="*/ 154564 w 55"/>
              <a:gd name="T39" fmla="*/ 79000 h 55"/>
              <a:gd name="T40" fmla="*/ 157999 w 55"/>
              <a:gd name="T41" fmla="*/ 75565 h 55"/>
              <a:gd name="T42" fmla="*/ 154564 w 55"/>
              <a:gd name="T43" fmla="*/ 68695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8AC81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163D57"/>
              </a:solidFill>
              <a:effectLst/>
              <a:uLnTx/>
              <a:uFillTx/>
              <a:cs typeface="Segoe UI Light" panose="020B0502040204020203" pitchFamily="34" charset="0"/>
            </a:endParaRPr>
          </a:p>
        </p:txBody>
      </p:sp>
      <p:sp>
        <p:nvSpPr>
          <p:cNvPr id="16" name="Freeform 45">
            <a:extLst>
              <a:ext uri="{FF2B5EF4-FFF2-40B4-BE49-F238E27FC236}">
                <a16:creationId xmlns:a16="http://schemas.microsoft.com/office/drawing/2014/main" id="{CCE42EEE-8C4B-30B0-3BA0-8A8D72646CBB}"/>
              </a:ext>
            </a:extLst>
          </p:cNvPr>
          <p:cNvSpPr>
            <a:spLocks noEditPoints="1"/>
          </p:cNvSpPr>
          <p:nvPr/>
        </p:nvSpPr>
        <p:spPr bwMode="auto">
          <a:xfrm>
            <a:off x="4677408" y="4726770"/>
            <a:ext cx="163411" cy="163411"/>
          </a:xfrm>
          <a:custGeom>
            <a:avLst/>
            <a:gdLst>
              <a:gd name="T0" fmla="*/ 92739 w 55"/>
              <a:gd name="T1" fmla="*/ 188912 h 55"/>
              <a:gd name="T2" fmla="*/ 0 w 55"/>
              <a:gd name="T3" fmla="*/ 92739 h 55"/>
              <a:gd name="T4" fmla="*/ 92739 w 55"/>
              <a:gd name="T5" fmla="*/ 0 h 55"/>
              <a:gd name="T6" fmla="*/ 188912 w 55"/>
              <a:gd name="T7" fmla="*/ 92739 h 55"/>
              <a:gd name="T8" fmla="*/ 92739 w 55"/>
              <a:gd name="T9" fmla="*/ 188912 h 55"/>
              <a:gd name="T10" fmla="*/ 154564 w 55"/>
              <a:gd name="T11" fmla="*/ 68695 h 55"/>
              <a:gd name="T12" fmla="*/ 144260 w 55"/>
              <a:gd name="T13" fmla="*/ 58391 h 55"/>
              <a:gd name="T14" fmla="*/ 137391 w 55"/>
              <a:gd name="T15" fmla="*/ 54956 h 55"/>
              <a:gd name="T16" fmla="*/ 130521 w 55"/>
              <a:gd name="T17" fmla="*/ 58391 h 55"/>
              <a:gd name="T18" fmla="*/ 82434 w 55"/>
              <a:gd name="T19" fmla="*/ 106478 h 55"/>
              <a:gd name="T20" fmla="*/ 54956 w 55"/>
              <a:gd name="T21" fmla="*/ 79000 h 55"/>
              <a:gd name="T22" fmla="*/ 48087 w 55"/>
              <a:gd name="T23" fmla="*/ 75565 h 55"/>
              <a:gd name="T24" fmla="*/ 44652 w 55"/>
              <a:gd name="T25" fmla="*/ 79000 h 55"/>
              <a:gd name="T26" fmla="*/ 30913 w 55"/>
              <a:gd name="T27" fmla="*/ 89304 h 55"/>
              <a:gd name="T28" fmla="*/ 30913 w 55"/>
              <a:gd name="T29" fmla="*/ 96173 h 55"/>
              <a:gd name="T30" fmla="*/ 30913 w 55"/>
              <a:gd name="T31" fmla="*/ 103043 h 55"/>
              <a:gd name="T32" fmla="*/ 75565 w 55"/>
              <a:gd name="T33" fmla="*/ 147695 h 55"/>
              <a:gd name="T34" fmla="*/ 82434 w 55"/>
              <a:gd name="T35" fmla="*/ 147695 h 55"/>
              <a:gd name="T36" fmla="*/ 89304 w 55"/>
              <a:gd name="T37" fmla="*/ 147695 h 55"/>
              <a:gd name="T38" fmla="*/ 154564 w 55"/>
              <a:gd name="T39" fmla="*/ 79000 h 55"/>
              <a:gd name="T40" fmla="*/ 157999 w 55"/>
              <a:gd name="T41" fmla="*/ 75565 h 55"/>
              <a:gd name="T42" fmla="*/ 154564 w 55"/>
              <a:gd name="T43" fmla="*/ 68695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8AC81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163D57"/>
              </a:solidFill>
              <a:effectLst/>
              <a:uLnTx/>
              <a:uFillTx/>
              <a:cs typeface="Segoe UI Light" panose="020B0502040204020203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7EF332-C766-37F1-BFB2-A41EE79374D6}"/>
              </a:ext>
            </a:extLst>
          </p:cNvPr>
          <p:cNvSpPr txBox="1">
            <a:spLocks/>
          </p:cNvSpPr>
          <p:nvPr/>
        </p:nvSpPr>
        <p:spPr>
          <a:xfrm>
            <a:off x="11055618" y="6462569"/>
            <a:ext cx="374381" cy="270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>
                <a:solidFill>
                  <a:schemeClr val="bg1"/>
                </a:solidFill>
              </a:rPr>
              <a:t>13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9334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069254-5189-5FCA-9A24-F0427BBBDE8A}"/>
              </a:ext>
            </a:extLst>
          </p:cNvPr>
          <p:cNvSpPr txBox="1">
            <a:spLocks/>
          </p:cNvSpPr>
          <p:nvPr/>
        </p:nvSpPr>
        <p:spPr>
          <a:xfrm>
            <a:off x="11055618" y="6462569"/>
            <a:ext cx="374381" cy="270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>
                <a:solidFill>
                  <a:schemeClr val="bg1"/>
                </a:solidFill>
              </a:rPr>
              <a:t>15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957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C6E266-E578-12D3-BAA5-45F16DEFEA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4288" y="4498337"/>
            <a:ext cx="4989512" cy="878234"/>
          </a:xfrm>
        </p:spPr>
        <p:txBody>
          <a:bodyPr/>
          <a:lstStyle/>
          <a:p>
            <a:r>
              <a:rPr lang="en-US" dirty="0"/>
              <a:t>Solution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9823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A group of young girls looking at a tablet&#10;&#10;Description automatically generated">
            <a:extLst>
              <a:ext uri="{FF2B5EF4-FFF2-40B4-BE49-F238E27FC236}">
                <a16:creationId xmlns:a16="http://schemas.microsoft.com/office/drawing/2014/main" id="{4427C5FA-6A81-60E2-A01C-4EEF1576697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9" r="21939"/>
          <a:stretch>
            <a:fillRect/>
          </a:stretch>
        </p:blipFill>
        <p:spPr/>
      </p:pic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98D05E4C-52C3-0B80-570F-9646D56FD55C}"/>
              </a:ext>
            </a:extLst>
          </p:cNvPr>
          <p:cNvSpPr txBox="1">
            <a:spLocks/>
          </p:cNvSpPr>
          <p:nvPr/>
        </p:nvSpPr>
        <p:spPr>
          <a:xfrm>
            <a:off x="6419739" y="0"/>
            <a:ext cx="5772261" cy="6858001"/>
          </a:xfrm>
          <a:custGeom>
            <a:avLst/>
            <a:gdLst>
              <a:gd name="connsiteX0" fmla="*/ 3040754 w 5772261"/>
              <a:gd name="connsiteY0" fmla="*/ 0 h 6858001"/>
              <a:gd name="connsiteX1" fmla="*/ 5772261 w 5772261"/>
              <a:gd name="connsiteY1" fmla="*/ 0 h 6858001"/>
              <a:gd name="connsiteX2" fmla="*/ 5772261 w 5772261"/>
              <a:gd name="connsiteY2" fmla="*/ 6858001 h 6858001"/>
              <a:gd name="connsiteX3" fmla="*/ 1761981 w 5772261"/>
              <a:gd name="connsiteY3" fmla="*/ 6858001 h 6858001"/>
              <a:gd name="connsiteX4" fmla="*/ 1682948 w 5772261"/>
              <a:gd name="connsiteY4" fmla="*/ 6759272 h 6858001"/>
              <a:gd name="connsiteX5" fmla="*/ 1543813 w 5772261"/>
              <a:gd name="connsiteY5" fmla="*/ 6544126 h 6858001"/>
              <a:gd name="connsiteX6" fmla="*/ 335720 w 5772261"/>
              <a:gd name="connsiteY6" fmla="*/ 4451648 h 6858001"/>
              <a:gd name="connsiteX7" fmla="*/ 1251780 w 5772261"/>
              <a:gd name="connsiteY7" fmla="*/ 1032865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72261" h="6858001">
                <a:moveTo>
                  <a:pt x="3040754" y="0"/>
                </a:moveTo>
                <a:lnTo>
                  <a:pt x="5772261" y="0"/>
                </a:lnTo>
                <a:lnTo>
                  <a:pt x="5772261" y="6858001"/>
                </a:lnTo>
                <a:lnTo>
                  <a:pt x="1761981" y="6858001"/>
                </a:lnTo>
                <a:lnTo>
                  <a:pt x="1682948" y="6759272"/>
                </a:lnTo>
                <a:cubicBezTo>
                  <a:pt x="1633481" y="6690681"/>
                  <a:pt x="1587007" y="6618940"/>
                  <a:pt x="1543813" y="6544126"/>
                </a:cubicBezTo>
                <a:lnTo>
                  <a:pt x="335720" y="4451648"/>
                </a:lnTo>
                <a:cubicBezTo>
                  <a:pt x="-355388" y="3254614"/>
                  <a:pt x="54746" y="1723973"/>
                  <a:pt x="1251780" y="1032865"/>
                </a:cubicBezTo>
                <a:close/>
              </a:path>
            </a:pathLst>
          </a:custGeom>
          <a:solidFill>
            <a:srgbClr val="8AC819">
              <a:alpha val="62000"/>
            </a:srgb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>
              <a:solidFill>
                <a:srgbClr val="8AC819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6FE1913-B14F-C3E2-8BE9-CB2F1E694C85}"/>
              </a:ext>
            </a:extLst>
          </p:cNvPr>
          <p:cNvSpPr/>
          <p:nvPr/>
        </p:nvSpPr>
        <p:spPr>
          <a:xfrm>
            <a:off x="746150" y="1508189"/>
            <a:ext cx="5911825" cy="1019150"/>
          </a:xfrm>
          <a:prstGeom prst="roundRect">
            <a:avLst>
              <a:gd name="adj" fmla="val 5722"/>
            </a:avLst>
          </a:prstGeom>
          <a:solidFill>
            <a:schemeClr val="bg1"/>
          </a:solidFill>
          <a:ln>
            <a:noFill/>
          </a:ln>
          <a:effectLst>
            <a:outerShdw blurRad="508000" dist="3302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92A4CAC-0C30-B21E-CDAB-4FF5A6B3F132}"/>
              </a:ext>
            </a:extLst>
          </p:cNvPr>
          <p:cNvSpPr/>
          <p:nvPr/>
        </p:nvSpPr>
        <p:spPr>
          <a:xfrm>
            <a:off x="746150" y="2643764"/>
            <a:ext cx="5911825" cy="1019150"/>
          </a:xfrm>
          <a:prstGeom prst="roundRect">
            <a:avLst>
              <a:gd name="adj" fmla="val 5722"/>
            </a:avLst>
          </a:prstGeom>
          <a:solidFill>
            <a:schemeClr val="bg1"/>
          </a:solidFill>
          <a:ln>
            <a:noFill/>
          </a:ln>
          <a:effectLst>
            <a:outerShdw blurRad="508000" dist="3302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A863DAC7-BB2D-FD9C-0288-BC1C5109C2CA}"/>
              </a:ext>
            </a:extLst>
          </p:cNvPr>
          <p:cNvSpPr txBox="1">
            <a:spLocks/>
          </p:cNvSpPr>
          <p:nvPr/>
        </p:nvSpPr>
        <p:spPr>
          <a:xfrm>
            <a:off x="906868" y="2689051"/>
            <a:ext cx="5641479" cy="837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"/>
                <a:ea typeface="Roboto Medium" panose="02000000000000000000" pitchFamily="2" charset="0"/>
                <a:cs typeface="Segoe UI" panose="020B0502040204020203" pitchFamily="34" charset="0"/>
              </a:rPr>
              <a:t>It offers rich authoring experience and interactive content with multimedia, animation and simulation.</a:t>
            </a:r>
          </a:p>
          <a:p>
            <a:pPr>
              <a:lnSpc>
                <a:spcPct val="160000"/>
              </a:lnSpc>
            </a:pPr>
            <a:endParaRPr lang="en-US" sz="1400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06FAE12-D0FD-E17C-CAFE-4AC1259F31CF}"/>
              </a:ext>
            </a:extLst>
          </p:cNvPr>
          <p:cNvSpPr/>
          <p:nvPr/>
        </p:nvSpPr>
        <p:spPr>
          <a:xfrm>
            <a:off x="746150" y="3779339"/>
            <a:ext cx="5911825" cy="1318256"/>
          </a:xfrm>
          <a:prstGeom prst="roundRect">
            <a:avLst>
              <a:gd name="adj" fmla="val 5722"/>
            </a:avLst>
          </a:prstGeom>
          <a:solidFill>
            <a:schemeClr val="bg1"/>
          </a:solidFill>
          <a:ln>
            <a:noFill/>
          </a:ln>
          <a:effectLst>
            <a:outerShdw blurRad="508000" dist="3302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FA11995C-7016-52CD-F513-750310C19E3B}"/>
              </a:ext>
            </a:extLst>
          </p:cNvPr>
          <p:cNvSpPr txBox="1">
            <a:spLocks/>
          </p:cNvSpPr>
          <p:nvPr/>
        </p:nvSpPr>
        <p:spPr>
          <a:xfrm>
            <a:off x="906868" y="3836705"/>
            <a:ext cx="5389157" cy="8876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"/>
                <a:ea typeface="Roboto Medium" panose="02000000000000000000" pitchFamily="2" charset="0"/>
                <a:cs typeface="Segoe UI" panose="020B0502040204020203" pitchFamily="34" charset="0"/>
              </a:rPr>
              <a:t>Create communities for discussion and peer -to-peer learning around course content. Role based access for moderators and administrators.</a:t>
            </a:r>
            <a:endParaRPr lang="en-US" sz="1400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1589FC6-1BD1-4715-2E7F-ED82DB9902B4}"/>
              </a:ext>
            </a:extLst>
          </p:cNvPr>
          <p:cNvSpPr/>
          <p:nvPr/>
        </p:nvSpPr>
        <p:spPr>
          <a:xfrm>
            <a:off x="746150" y="5214020"/>
            <a:ext cx="5911825" cy="1318257"/>
          </a:xfrm>
          <a:prstGeom prst="roundRect">
            <a:avLst>
              <a:gd name="adj" fmla="val 5722"/>
            </a:avLst>
          </a:prstGeom>
          <a:solidFill>
            <a:schemeClr val="bg1"/>
          </a:solidFill>
          <a:ln>
            <a:noFill/>
          </a:ln>
          <a:effectLst>
            <a:outerShdw blurRad="508000" dist="3302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D0B695BC-A2BD-C4D4-932B-CBFABFC06DDE}"/>
              </a:ext>
            </a:extLst>
          </p:cNvPr>
          <p:cNvSpPr txBox="1">
            <a:spLocks/>
          </p:cNvSpPr>
          <p:nvPr/>
        </p:nvSpPr>
        <p:spPr>
          <a:xfrm>
            <a:off x="906868" y="5335990"/>
            <a:ext cx="4750981" cy="1318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"/>
                <a:ea typeface="Roboto Medium" panose="02000000000000000000" pitchFamily="2" charset="0"/>
                <a:cs typeface="Segoe UI" panose="020B0502040204020203" pitchFamily="34" charset="0"/>
              </a:rPr>
              <a:t>Assign exams with certification, with options to use question banks. Exams can be timed, proctored, and auto-marked.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7D8F6B-B693-4FB0-9D8F-318DD73E92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40" y="533637"/>
            <a:ext cx="4181384" cy="1001231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3F6D154-7A5E-193C-5998-70444A046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6868" y="1617260"/>
            <a:ext cx="5641479" cy="841758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"/>
                <a:ea typeface="Roboto Medium" panose="02000000000000000000" pitchFamily="2" charset="0"/>
                <a:cs typeface="Segoe UI" panose="020B0502040204020203" pitchFamily="34" charset="0"/>
              </a:rPr>
              <a:t>LP+ ADOPT is a secure, scalable, cloud-based full-service online courses Professional Development, Exams and certification tool. </a:t>
            </a:r>
          </a:p>
          <a:p>
            <a:pPr>
              <a:lnSpc>
                <a:spcPct val="160000"/>
              </a:lnSpc>
            </a:pP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7641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68E9A25A-DF1B-4789-82A5-1CBD2D43E72E}"/>
              </a:ext>
            </a:extLst>
          </p:cNvPr>
          <p:cNvSpPr txBox="1"/>
          <p:nvPr/>
        </p:nvSpPr>
        <p:spPr>
          <a:xfrm>
            <a:off x="169047" y="525265"/>
            <a:ext cx="608688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8AC819"/>
                </a:solidFill>
                <a:latin typeface="Lato "/>
                <a:cs typeface="Segoe UI" panose="020B0502040204020203" pitchFamily="34" charset="0"/>
              </a:rPr>
              <a:t>Solution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63D57"/>
                </a:solidFill>
                <a:effectLst/>
                <a:uLnTx/>
                <a:uFillTx/>
                <a:latin typeface="Lato "/>
                <a:cs typeface="Segoe UI" panose="020B0502040204020203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AC819"/>
                </a:solidFill>
                <a:effectLst/>
                <a:uLnTx/>
                <a:uFillTx/>
                <a:latin typeface="Lato "/>
                <a:cs typeface="Segoe UI" panose="020B0502040204020203" pitchFamily="34" charset="0"/>
              </a:rPr>
              <a:t>Outline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2730EBA8-9042-4476-8758-82EFFA750949}"/>
              </a:ext>
            </a:extLst>
          </p:cNvPr>
          <p:cNvGrpSpPr/>
          <p:nvPr/>
        </p:nvGrpSpPr>
        <p:grpSpPr>
          <a:xfrm>
            <a:off x="9030743" y="3877486"/>
            <a:ext cx="2633681" cy="2264699"/>
            <a:chOff x="8990938" y="3783981"/>
            <a:chExt cx="2633681" cy="2022339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7E1C6BEB-C014-4990-8EEB-110125236985}"/>
                </a:ext>
              </a:extLst>
            </p:cNvPr>
            <p:cNvSpPr/>
            <p:nvPr/>
          </p:nvSpPr>
          <p:spPr>
            <a:xfrm>
              <a:off x="8990938" y="3783981"/>
              <a:ext cx="2633681" cy="2022339"/>
            </a:xfrm>
            <a:prstGeom prst="roundRect">
              <a:avLst>
                <a:gd name="adj" fmla="val 2181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0" dist="38100" dir="5400000" algn="t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5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Orbitron Black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E38CF87-83BA-488A-B78C-F58C20F15379}"/>
                </a:ext>
              </a:extLst>
            </p:cNvPr>
            <p:cNvSpPr/>
            <p:nvPr/>
          </p:nvSpPr>
          <p:spPr>
            <a:xfrm>
              <a:off x="9233422" y="4663811"/>
              <a:ext cx="2226164" cy="8430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"/>
                  <a:ea typeface="Roboto Medium" panose="02000000000000000000" pitchFamily="2" charset="0"/>
                  <a:cs typeface="Segoe UI" panose="020B0502040204020203" pitchFamily="34" charset="0"/>
                </a:rPr>
                <a:t>Works on Mobiles, Tablets and PC’s and compatible with all internet browsers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29B443B-7610-447D-AFA5-1B9CE59D6FC0}"/>
              </a:ext>
            </a:extLst>
          </p:cNvPr>
          <p:cNvGrpSpPr/>
          <p:nvPr/>
        </p:nvGrpSpPr>
        <p:grpSpPr>
          <a:xfrm>
            <a:off x="3350342" y="3877486"/>
            <a:ext cx="2633681" cy="2264699"/>
            <a:chOff x="6183086" y="3783981"/>
            <a:chExt cx="2633681" cy="2022339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051DACD6-A1B4-4CC6-91C3-34B5D733F90A}"/>
                </a:ext>
              </a:extLst>
            </p:cNvPr>
            <p:cNvSpPr/>
            <p:nvPr/>
          </p:nvSpPr>
          <p:spPr>
            <a:xfrm>
              <a:off x="6183086" y="3783981"/>
              <a:ext cx="2633681" cy="2022339"/>
            </a:xfrm>
            <a:prstGeom prst="roundRect">
              <a:avLst>
                <a:gd name="adj" fmla="val 2181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0" dist="38100" dir="5400000" algn="t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5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Orbitron Black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201F00D-ECE0-4086-82CE-1DC07DC90C45}"/>
                </a:ext>
              </a:extLst>
            </p:cNvPr>
            <p:cNvSpPr/>
            <p:nvPr/>
          </p:nvSpPr>
          <p:spPr>
            <a:xfrm>
              <a:off x="6386844" y="4635281"/>
              <a:ext cx="2226164" cy="10281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"/>
                  <a:ea typeface="Roboto Medium" panose="02000000000000000000" pitchFamily="2" charset="0"/>
                  <a:cs typeface="Segoe UI" panose="020B0502040204020203" pitchFamily="34" charset="0"/>
                </a:rPr>
                <a:t>Information such as course start and end dates, certificates, and email settings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110B67EC-374E-4177-9D48-64F2AFB51CC9}"/>
              </a:ext>
            </a:extLst>
          </p:cNvPr>
          <p:cNvGrpSpPr/>
          <p:nvPr/>
        </p:nvGrpSpPr>
        <p:grpSpPr>
          <a:xfrm>
            <a:off x="6196960" y="3894914"/>
            <a:ext cx="2633681" cy="2264699"/>
            <a:chOff x="3375234" y="3783981"/>
            <a:chExt cx="2633681" cy="2022339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5EDA6A34-2F02-46DE-8E84-6B10D6F9FDD7}"/>
                </a:ext>
              </a:extLst>
            </p:cNvPr>
            <p:cNvSpPr/>
            <p:nvPr/>
          </p:nvSpPr>
          <p:spPr>
            <a:xfrm>
              <a:off x="3375234" y="3783981"/>
              <a:ext cx="2633681" cy="2022339"/>
            </a:xfrm>
            <a:prstGeom prst="roundRect">
              <a:avLst>
                <a:gd name="adj" fmla="val 2181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0" dist="38100" dir="5400000" algn="t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5400" kern="0">
                <a:solidFill>
                  <a:prstClr val="black">
                    <a:lumMod val="65000"/>
                    <a:lumOff val="35000"/>
                  </a:prstClr>
                </a:solidFill>
                <a:latin typeface="Orbitron Black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EFD2982-D7F6-4B54-933D-569BD0889EA3}"/>
                </a:ext>
              </a:extLst>
            </p:cNvPr>
            <p:cNvSpPr/>
            <p:nvPr/>
          </p:nvSpPr>
          <p:spPr>
            <a:xfrm>
              <a:off x="3511242" y="4663811"/>
              <a:ext cx="2449455" cy="9180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en-GB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"/>
                  <a:ea typeface="Roboto Medium" panose="02000000000000000000" pitchFamily="2" charset="0"/>
                  <a:cs typeface="Segoe UI" panose="020B0502040204020203" pitchFamily="34" charset="0"/>
                </a:rPr>
                <a:t>Provides detailed reporting, a progress indicator, assesses performance and identify areas of improvement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Lato "/>
                <a:ea typeface="Roboto Medium" panose="02000000000000000000" pitchFamily="2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095F1E06-CB2D-4B61-8584-DFD0AD568CAC}"/>
              </a:ext>
            </a:extLst>
          </p:cNvPr>
          <p:cNvGrpSpPr/>
          <p:nvPr/>
        </p:nvGrpSpPr>
        <p:grpSpPr>
          <a:xfrm>
            <a:off x="488381" y="3877486"/>
            <a:ext cx="2643208" cy="2264699"/>
            <a:chOff x="523119" y="3923122"/>
            <a:chExt cx="2643208" cy="2022339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BEE8CE8A-B69A-4588-8FDE-C715A968C5C0}"/>
                </a:ext>
              </a:extLst>
            </p:cNvPr>
            <p:cNvSpPr/>
            <p:nvPr/>
          </p:nvSpPr>
          <p:spPr>
            <a:xfrm>
              <a:off x="532646" y="3923122"/>
              <a:ext cx="2633681" cy="2022339"/>
            </a:xfrm>
            <a:prstGeom prst="roundRect">
              <a:avLst>
                <a:gd name="adj" fmla="val 2181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0" dist="38100" dir="5400000" algn="t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5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Orbitron Black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B85B04B-9219-4806-9EB5-01B396E44C3F}"/>
                </a:ext>
              </a:extLst>
            </p:cNvPr>
            <p:cNvSpPr/>
            <p:nvPr/>
          </p:nvSpPr>
          <p:spPr>
            <a:xfrm>
              <a:off x="523119" y="4774422"/>
              <a:ext cx="2633680" cy="970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"/>
                  <a:ea typeface="Roboto Medium" panose="02000000000000000000" pitchFamily="2" charset="0"/>
                  <a:cs typeface="Segoe UI" panose="020B0502040204020203" pitchFamily="34" charset="0"/>
                </a:rPr>
                <a:t>Manages learners, trainers, administrators, groups and notifications at scale. </a:t>
              </a:r>
              <a:r>
                <a:rPr lang="en-GB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"/>
                  <a:ea typeface="Roboto Medium" panose="02000000000000000000" pitchFamily="2" charset="0"/>
                  <a:cs typeface="Segoe UI" panose="020B0502040204020203" pitchFamily="34" charset="0"/>
                </a:rPr>
                <a:t>Teamwork is facilitated with many authors able to work simultaneously in the same course</a:t>
              </a:r>
              <a:endPara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Lato "/>
                <a:ea typeface="Roboto Medium" panose="02000000000000000000" pitchFamily="2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E6822FF-C51F-44D8-85F6-D96547811F38}"/>
              </a:ext>
            </a:extLst>
          </p:cNvPr>
          <p:cNvGrpSpPr/>
          <p:nvPr/>
        </p:nvGrpSpPr>
        <p:grpSpPr>
          <a:xfrm>
            <a:off x="9014302" y="1461587"/>
            <a:ext cx="2652976" cy="2243922"/>
            <a:chOff x="8990937" y="1504809"/>
            <a:chExt cx="2652976" cy="2022339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7D112214-A23C-4BA3-BE41-0F9D08C30D9C}"/>
                </a:ext>
              </a:extLst>
            </p:cNvPr>
            <p:cNvSpPr/>
            <p:nvPr/>
          </p:nvSpPr>
          <p:spPr>
            <a:xfrm>
              <a:off x="8990937" y="1504809"/>
              <a:ext cx="2633681" cy="2022339"/>
            </a:xfrm>
            <a:prstGeom prst="roundRect">
              <a:avLst>
                <a:gd name="adj" fmla="val 2181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0" dist="38100" dir="5400000" algn="t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5400" kern="0">
                <a:solidFill>
                  <a:prstClr val="black">
                    <a:lumMod val="65000"/>
                    <a:lumOff val="35000"/>
                  </a:prstClr>
                </a:solidFill>
                <a:latin typeface="Orbitron Black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D83FAC3-8B8E-409D-A0CF-75BF5390483D}"/>
                </a:ext>
              </a:extLst>
            </p:cNvPr>
            <p:cNvSpPr/>
            <p:nvPr/>
          </p:nvSpPr>
          <p:spPr>
            <a:xfrm>
              <a:off x="9010231" y="2413725"/>
              <a:ext cx="2633682" cy="7880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"/>
                  <a:ea typeface="Roboto Medium" panose="02000000000000000000" pitchFamily="2" charset="0"/>
                  <a:cs typeface="Segoe UI" panose="020B0502040204020203" pitchFamily="34" charset="0"/>
                </a:rPr>
                <a:t>Content libraries to create randomized assessments in the course or exam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29576792-E33B-4A1B-8A64-4C6B5D2F70DE}"/>
              </a:ext>
            </a:extLst>
          </p:cNvPr>
          <p:cNvGrpSpPr/>
          <p:nvPr/>
        </p:nvGrpSpPr>
        <p:grpSpPr>
          <a:xfrm>
            <a:off x="6176105" y="1461586"/>
            <a:ext cx="2635142" cy="2243922"/>
            <a:chOff x="6181624" y="1504809"/>
            <a:chExt cx="2635142" cy="2022339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579F141B-8E3C-4375-9EC4-F56FAA6AE243}"/>
                </a:ext>
              </a:extLst>
            </p:cNvPr>
            <p:cNvSpPr/>
            <p:nvPr/>
          </p:nvSpPr>
          <p:spPr>
            <a:xfrm>
              <a:off x="6183085" y="1504809"/>
              <a:ext cx="2633681" cy="2022339"/>
            </a:xfrm>
            <a:prstGeom prst="roundRect">
              <a:avLst>
                <a:gd name="adj" fmla="val 2181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0" dist="38100" dir="5400000" algn="t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5400" kern="0">
                <a:solidFill>
                  <a:prstClr val="black">
                    <a:lumMod val="65000"/>
                    <a:lumOff val="35000"/>
                  </a:prstClr>
                </a:solidFill>
                <a:latin typeface="Orbitron Black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3A26935-2B40-41E7-B2E0-ADB2435DBE2B}"/>
                </a:ext>
              </a:extLst>
            </p:cNvPr>
            <p:cNvSpPr/>
            <p:nvPr/>
          </p:nvSpPr>
          <p:spPr>
            <a:xfrm>
              <a:off x="6181624" y="2343465"/>
              <a:ext cx="2604095" cy="9265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"/>
                  <a:ea typeface="Roboto Medium" panose="02000000000000000000" pitchFamily="2" charset="0"/>
                  <a:cs typeface="Segoe UI" panose="020B0502040204020203" pitchFamily="34" charset="0"/>
                </a:rPr>
                <a:t>Several problem types with multiple configuration options  are available for authors to build activities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CA4875E9-F19F-4334-81E9-7651D68EEA41}"/>
              </a:ext>
            </a:extLst>
          </p:cNvPr>
          <p:cNvGrpSpPr/>
          <p:nvPr/>
        </p:nvGrpSpPr>
        <p:grpSpPr>
          <a:xfrm>
            <a:off x="3339369" y="1462055"/>
            <a:ext cx="2633681" cy="2243922"/>
            <a:chOff x="3375233" y="1504809"/>
            <a:chExt cx="2633681" cy="2022339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42894ED-B57E-4136-A3C9-6EF8AB76645A}"/>
                </a:ext>
              </a:extLst>
            </p:cNvPr>
            <p:cNvSpPr/>
            <p:nvPr/>
          </p:nvSpPr>
          <p:spPr>
            <a:xfrm>
              <a:off x="3375233" y="1504809"/>
              <a:ext cx="2633681" cy="2022339"/>
            </a:xfrm>
            <a:prstGeom prst="roundRect">
              <a:avLst>
                <a:gd name="adj" fmla="val 2181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0" dist="38100" dir="5400000" algn="t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5400" kern="0">
                <a:solidFill>
                  <a:prstClr val="black">
                    <a:lumMod val="65000"/>
                    <a:lumOff val="35000"/>
                  </a:prstClr>
                </a:solidFill>
                <a:latin typeface="Orbitron Black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DDC612E-CD83-4431-A732-FC4A952400D7}"/>
                </a:ext>
              </a:extLst>
            </p:cNvPr>
            <p:cNvSpPr/>
            <p:nvPr/>
          </p:nvSpPr>
          <p:spPr>
            <a:xfrm>
              <a:off x="3438059" y="2365060"/>
              <a:ext cx="2491568" cy="9265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 "/>
                  <a:ea typeface="Roboto Medium" panose="02000000000000000000" pitchFamily="2" charset="0"/>
                  <a:cs typeface="Segoe UI" panose="020B0502040204020203" pitchFamily="34" charset="0"/>
                </a:rPr>
                <a:t>Branding options with Multi-lingual support and standard format compatibility  including SCORM and H5P</a:t>
              </a: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EA4D12-65A1-43AA-A6AD-0733D2C6164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r>
              <a:rPr lang="en-US" dirty="0"/>
              <a:t> </a:t>
            </a:r>
            <a:endParaRPr lang="en-PK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7820836-C0DA-03F3-B5CD-AAA1212D6642}"/>
              </a:ext>
            </a:extLst>
          </p:cNvPr>
          <p:cNvGrpSpPr/>
          <p:nvPr/>
        </p:nvGrpSpPr>
        <p:grpSpPr>
          <a:xfrm>
            <a:off x="497908" y="1462055"/>
            <a:ext cx="2633681" cy="2243922"/>
            <a:chOff x="567381" y="3825106"/>
            <a:chExt cx="2633681" cy="2022339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B798D22-78E7-0A24-66F2-CFABCD192252}"/>
                </a:ext>
              </a:extLst>
            </p:cNvPr>
            <p:cNvSpPr/>
            <p:nvPr/>
          </p:nvSpPr>
          <p:spPr>
            <a:xfrm>
              <a:off x="567381" y="3825106"/>
              <a:ext cx="2633681" cy="2022339"/>
            </a:xfrm>
            <a:prstGeom prst="roundRect">
              <a:avLst>
                <a:gd name="adj" fmla="val 2181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0" dist="38100" dir="5400000" algn="t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5400" kern="0">
                <a:solidFill>
                  <a:prstClr val="black">
                    <a:lumMod val="65000"/>
                    <a:lumOff val="35000"/>
                  </a:prstClr>
                </a:solidFill>
                <a:latin typeface="Orbitron Black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F81E60A-57CF-1081-DC14-F184323936E9}"/>
                </a:ext>
              </a:extLst>
            </p:cNvPr>
            <p:cNvSpPr/>
            <p:nvPr/>
          </p:nvSpPr>
          <p:spPr>
            <a:xfrm>
              <a:off x="661127" y="4642228"/>
              <a:ext cx="2449454" cy="10281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Lato "/>
                  <a:ea typeface="Roboto Medium" panose="02000000000000000000" pitchFamily="2" charset="0"/>
                  <a:cs typeface="Segoe UI" panose="020B0502040204020203" pitchFamily="34" charset="0"/>
                </a:rPr>
                <a:t>Full data sovereignty with GDPR compliant data collection and secure storage in the MS Azure cloud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74CDE0A3-78FD-BC28-8125-616B3B9C3E1A}"/>
              </a:ext>
            </a:extLst>
          </p:cNvPr>
          <p:cNvSpPr/>
          <p:nvPr/>
        </p:nvSpPr>
        <p:spPr>
          <a:xfrm>
            <a:off x="763037" y="1771422"/>
            <a:ext cx="244945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Roboto Medium" panose="02000000000000000000" pitchFamily="2" charset="0"/>
                <a:cs typeface="Aharoni" panose="02010803020104030203" pitchFamily="2" charset="-79"/>
              </a:rPr>
              <a:t>Data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7955B7-C920-04F9-B034-5AD2448B84BF}"/>
              </a:ext>
            </a:extLst>
          </p:cNvPr>
          <p:cNvSpPr/>
          <p:nvPr/>
        </p:nvSpPr>
        <p:spPr>
          <a:xfrm>
            <a:off x="4046479" y="1720484"/>
            <a:ext cx="18122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Roboto Medium" panose="02000000000000000000" pitchFamily="2" charset="0"/>
                <a:cs typeface="Aharoni" panose="02010803020104030203" pitchFamily="2" charset="-79"/>
              </a:rPr>
              <a:t>Course Authoring tool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317AFFB-0BCB-9A5F-EDAC-18E069B7E9C4}"/>
              </a:ext>
            </a:extLst>
          </p:cNvPr>
          <p:cNvSpPr/>
          <p:nvPr/>
        </p:nvSpPr>
        <p:spPr>
          <a:xfrm>
            <a:off x="6873004" y="1704011"/>
            <a:ext cx="18043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ea typeface="Roboto Medium" panose="02000000000000000000" pitchFamily="2" charset="0"/>
                <a:cs typeface="Aharoni" panose="02010803020104030203" pitchFamily="2" charset="-79"/>
              </a:rPr>
              <a:t>Assessment </a:t>
            </a:r>
          </a:p>
          <a:p>
            <a:pPr lvl="0" algn="ctr"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ea typeface="Roboto Medium" panose="02000000000000000000" pitchFamily="2" charset="0"/>
                <a:cs typeface="Aharoni" panose="02010803020104030203" pitchFamily="2" charset="-79"/>
              </a:rPr>
              <a:t>Types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haroni" panose="02010803020104030203" pitchFamily="2" charset="-79"/>
              <a:ea typeface="Roboto Medium" panose="020000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9F32BD-4AFC-8084-8E69-C1064509EB01}"/>
              </a:ext>
            </a:extLst>
          </p:cNvPr>
          <p:cNvSpPr/>
          <p:nvPr/>
        </p:nvSpPr>
        <p:spPr>
          <a:xfrm>
            <a:off x="9462823" y="1713088"/>
            <a:ext cx="21683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ea typeface="Roboto Medium" panose="02000000000000000000" pitchFamily="2" charset="0"/>
                <a:cs typeface="Aharoni" panose="02010803020104030203" pitchFamily="2" charset="-79"/>
              </a:rPr>
              <a:t>Question</a:t>
            </a:r>
          </a:p>
          <a:p>
            <a:pPr lvl="0" algn="ctr"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ea typeface="Roboto Medium" panose="02000000000000000000" pitchFamily="2" charset="0"/>
                <a:cs typeface="Aharoni" panose="02010803020104030203" pitchFamily="2" charset="-79"/>
              </a:rPr>
              <a:t> Banks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haroni" panose="02010803020104030203" pitchFamily="2" charset="-79"/>
              <a:ea typeface="Roboto Medium" panose="020000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71CC426-CB10-9CD4-625D-CFAC5F7F1A27}"/>
              </a:ext>
            </a:extLst>
          </p:cNvPr>
          <p:cNvSpPr/>
          <p:nvPr/>
        </p:nvSpPr>
        <p:spPr>
          <a:xfrm>
            <a:off x="1154990" y="4105265"/>
            <a:ext cx="18590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ea typeface="Roboto Medium" panose="02000000000000000000" pitchFamily="2" charset="0"/>
                <a:cs typeface="Aharoni" panose="02010803020104030203" pitchFamily="2" charset="-79"/>
              </a:rPr>
              <a:t>User Management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haroni" panose="02010803020104030203" pitchFamily="2" charset="-79"/>
              <a:ea typeface="Roboto Medium" panose="020000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10ABAB1-3991-1146-5433-08B2C1E44325}"/>
              </a:ext>
            </a:extLst>
          </p:cNvPr>
          <p:cNvSpPr/>
          <p:nvPr/>
        </p:nvSpPr>
        <p:spPr>
          <a:xfrm>
            <a:off x="6886947" y="4119430"/>
            <a:ext cx="18932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ea typeface="Roboto Medium" panose="02000000000000000000" pitchFamily="2" charset="0"/>
                <a:cs typeface="Aharoni" panose="02010803020104030203" pitchFamily="2" charset="-79"/>
              </a:rPr>
              <a:t>Reporting and Analytics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7578636-EF23-8CF1-4525-8FC96517F522}"/>
              </a:ext>
            </a:extLst>
          </p:cNvPr>
          <p:cNvSpPr/>
          <p:nvPr/>
        </p:nvSpPr>
        <p:spPr>
          <a:xfrm>
            <a:off x="3792190" y="4105265"/>
            <a:ext cx="2449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Roboto Medium" panose="02000000000000000000" pitchFamily="2" charset="0"/>
                <a:cs typeface="Aharoni" panose="02010803020104030203" pitchFamily="2" charset="-79"/>
              </a:rPr>
              <a:t>Interactive Dashboard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75E3A4E-8B56-3F2A-76BB-4A0961242E8B}"/>
              </a:ext>
            </a:extLst>
          </p:cNvPr>
          <p:cNvSpPr/>
          <p:nvPr/>
        </p:nvSpPr>
        <p:spPr>
          <a:xfrm>
            <a:off x="9689197" y="4205892"/>
            <a:ext cx="2004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Roboto Medium" panose="02000000000000000000" pitchFamily="2" charset="0"/>
                <a:cs typeface="Aharoni" panose="02010803020104030203" pitchFamily="2" charset="-79"/>
              </a:rPr>
              <a:t>Compatibility</a:t>
            </a: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220B722A-7BC5-5AEF-7A5C-2511C672FE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77549" y="3779380"/>
            <a:ext cx="1309552" cy="1309552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9D176D51-DAA9-7FCA-FCDA-5A6F7DDCF1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3143" y="1105510"/>
            <a:ext cx="1542737" cy="1542737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1460D65B-1B37-75AA-3765-7C626C4B97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10311" y="1058694"/>
            <a:ext cx="2007561" cy="2007561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4830AA16-F6DF-C5E9-0A10-7F0F48E5F8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43696" y="1168583"/>
            <a:ext cx="1564709" cy="1564709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461558F2-BB97-1384-F3F9-CED3EAFA13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943422" y="1292988"/>
            <a:ext cx="1477459" cy="1477459"/>
          </a:xfrm>
          <a:prstGeom prst="rect">
            <a:avLst/>
          </a:prstGeom>
        </p:spPr>
      </p:pic>
      <p:pic>
        <p:nvPicPr>
          <p:cNvPr id="62" name="Graphic 61">
            <a:extLst>
              <a:ext uri="{FF2B5EF4-FFF2-40B4-BE49-F238E27FC236}">
                <a16:creationId xmlns:a16="http://schemas.microsoft.com/office/drawing/2014/main" id="{62BA6957-39FA-5416-BF00-57C7569018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747861" y="3589178"/>
            <a:ext cx="1805057" cy="180505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21AD359E-2116-06A8-852F-CF52B89038C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81654" y="4152433"/>
            <a:ext cx="504825" cy="47625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EA6107E-C4B1-7A83-ADFC-C04337180EC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682674" y="4222064"/>
            <a:ext cx="466725" cy="4476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117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68E9A25A-DF1B-4789-82A5-1CBD2D43E72E}"/>
              </a:ext>
            </a:extLst>
          </p:cNvPr>
          <p:cNvSpPr txBox="1"/>
          <p:nvPr/>
        </p:nvSpPr>
        <p:spPr>
          <a:xfrm>
            <a:off x="182792" y="443442"/>
            <a:ext cx="608688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AC819"/>
                </a:solidFill>
                <a:effectLst/>
                <a:uLnTx/>
                <a:uFillTx/>
                <a:latin typeface="Lato "/>
                <a:cs typeface="Segoe UI" panose="020B0502040204020203" pitchFamily="34" charset="0"/>
              </a:rPr>
              <a:t>Customer Experience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EA4D12-65A1-43AA-A6AD-0733D2C6164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r>
              <a:rPr lang="en-US" dirty="0"/>
              <a:t> </a:t>
            </a:r>
            <a:endParaRPr lang="en-PK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B798D22-78E7-0A24-66F2-CFABCD192252}"/>
              </a:ext>
            </a:extLst>
          </p:cNvPr>
          <p:cNvSpPr/>
          <p:nvPr/>
        </p:nvSpPr>
        <p:spPr>
          <a:xfrm>
            <a:off x="356361" y="1747290"/>
            <a:ext cx="2773646" cy="4197215"/>
          </a:xfrm>
          <a:prstGeom prst="roundRect">
            <a:avLst>
              <a:gd name="adj" fmla="val 2181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1270000" dist="38100" dir="5400000" algn="t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400" kern="0" dirty="0">
              <a:solidFill>
                <a:prstClr val="black">
                  <a:lumMod val="65000"/>
                  <a:lumOff val="35000"/>
                </a:prstClr>
              </a:solidFill>
              <a:latin typeface="Orbitron Black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CDE0A3-78FD-BC28-8125-616B3B9C3E1A}"/>
              </a:ext>
            </a:extLst>
          </p:cNvPr>
          <p:cNvSpPr/>
          <p:nvPr/>
        </p:nvSpPr>
        <p:spPr>
          <a:xfrm>
            <a:off x="499340" y="1889543"/>
            <a:ext cx="2449454" cy="357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 "/>
                <a:ea typeface="黑体"/>
              </a:rPr>
              <a:t>Registration</a:t>
            </a:r>
          </a:p>
        </p:txBody>
      </p:sp>
      <p:pic>
        <p:nvPicPr>
          <p:cNvPr id="48" name="Graphic 47">
            <a:extLst>
              <a:ext uri="{FF2B5EF4-FFF2-40B4-BE49-F238E27FC236}">
                <a16:creationId xmlns:a16="http://schemas.microsoft.com/office/drawing/2014/main" id="{4830AA16-F6DF-C5E9-0A10-7F0F48E5F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43696" y="1168583"/>
            <a:ext cx="1564709" cy="1564709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461558F2-BB97-1384-F3F9-CED3EAFA13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43422" y="1292988"/>
            <a:ext cx="1477459" cy="14774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FD71B0-878D-3B07-63A7-FF622D0DBC6A}"/>
              </a:ext>
            </a:extLst>
          </p:cNvPr>
          <p:cNvSpPr txBox="1"/>
          <p:nvPr/>
        </p:nvSpPr>
        <p:spPr>
          <a:xfrm>
            <a:off x="531032" y="2389458"/>
            <a:ext cx="2487687" cy="900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-light" panose="020F0302020204030203" pitchFamily="34" charset="0"/>
                <a:ea typeface="黑体"/>
              </a:rPr>
              <a:t>Register using a system account or and of these third-party options.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Lato-light" panose="020F0302020204030203" pitchFamily="34" charset="0"/>
                <a:ea typeface="黑体"/>
              </a:rPr>
              <a:t>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8CA5E69-B4B0-C8EC-02D4-AAFC7A6FA548}"/>
              </a:ext>
            </a:extLst>
          </p:cNvPr>
          <p:cNvSpPr/>
          <p:nvPr/>
        </p:nvSpPr>
        <p:spPr>
          <a:xfrm>
            <a:off x="3253922" y="1747290"/>
            <a:ext cx="2753560" cy="4197216"/>
          </a:xfrm>
          <a:prstGeom prst="roundRect">
            <a:avLst>
              <a:gd name="adj" fmla="val 2181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1270000" dist="38100" dir="5400000" algn="t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400" kern="0" dirty="0">
              <a:solidFill>
                <a:prstClr val="black">
                  <a:lumMod val="65000"/>
                  <a:lumOff val="35000"/>
                </a:prstClr>
              </a:solidFill>
              <a:latin typeface="Orbitron Black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1935F6D-60FE-AFB0-C1CB-68CC0208761D}"/>
              </a:ext>
            </a:extLst>
          </p:cNvPr>
          <p:cNvSpPr/>
          <p:nvPr/>
        </p:nvSpPr>
        <p:spPr>
          <a:xfrm>
            <a:off x="9025276" y="1742279"/>
            <a:ext cx="2773646" cy="4185890"/>
          </a:xfrm>
          <a:prstGeom prst="roundRect">
            <a:avLst>
              <a:gd name="adj" fmla="val 2181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1270000" dist="38100" dir="5400000" algn="t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400" kern="0" dirty="0">
              <a:solidFill>
                <a:prstClr val="black">
                  <a:lumMod val="65000"/>
                  <a:lumOff val="35000"/>
                </a:prstClr>
              </a:solidFill>
              <a:latin typeface="Orbitron Black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1797D5B-E830-EAB0-F257-62E250A05AA8}"/>
              </a:ext>
            </a:extLst>
          </p:cNvPr>
          <p:cNvSpPr/>
          <p:nvPr/>
        </p:nvSpPr>
        <p:spPr>
          <a:xfrm>
            <a:off x="6137775" y="1735964"/>
            <a:ext cx="2753560" cy="4197215"/>
          </a:xfrm>
          <a:prstGeom prst="roundRect">
            <a:avLst>
              <a:gd name="adj" fmla="val 2181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1270000" dist="38100" dir="5400000" algn="t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400" kern="0" dirty="0">
              <a:solidFill>
                <a:prstClr val="black">
                  <a:lumMod val="65000"/>
                  <a:lumOff val="35000"/>
                </a:prstClr>
              </a:solidFill>
              <a:latin typeface="Orbitron Black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F95DBC-B717-C4A4-384A-0DE3DC6153A2}"/>
              </a:ext>
            </a:extLst>
          </p:cNvPr>
          <p:cNvSpPr/>
          <p:nvPr/>
        </p:nvSpPr>
        <p:spPr>
          <a:xfrm>
            <a:off x="3379364" y="1900867"/>
            <a:ext cx="2449454" cy="357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 "/>
                <a:ea typeface="黑体"/>
              </a:rPr>
              <a:t>Community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C73356-4CC8-8AED-116B-25E462DD52ED}"/>
              </a:ext>
            </a:extLst>
          </p:cNvPr>
          <p:cNvSpPr/>
          <p:nvPr/>
        </p:nvSpPr>
        <p:spPr>
          <a:xfrm>
            <a:off x="6259121" y="1889541"/>
            <a:ext cx="2449454" cy="357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 "/>
                <a:ea typeface="黑体"/>
              </a:rPr>
              <a:t>Payment Options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20CDA5-64E8-442A-AE28-247D148EDC9A}"/>
              </a:ext>
            </a:extLst>
          </p:cNvPr>
          <p:cNvSpPr/>
          <p:nvPr/>
        </p:nvSpPr>
        <p:spPr>
          <a:xfrm>
            <a:off x="9120591" y="1889541"/>
            <a:ext cx="2449454" cy="357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 "/>
                <a:ea typeface="黑体"/>
              </a:rPr>
              <a:t>Prerequisites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538252-5054-C59D-AD1C-0685A411A4C1}"/>
              </a:ext>
            </a:extLst>
          </p:cNvPr>
          <p:cNvSpPr txBox="1"/>
          <p:nvPr/>
        </p:nvSpPr>
        <p:spPr>
          <a:xfrm>
            <a:off x="3379364" y="2382060"/>
            <a:ext cx="2487687" cy="900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-light" panose="020F0302020204030203" pitchFamily="34" charset="0"/>
                <a:ea typeface="黑体"/>
              </a:rPr>
              <a:t>Courses include Discussion forums, Wiki Pages, Surveys and Polls.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Lato-light" panose="020F0302020204030203" pitchFamily="34" charset="0"/>
              <a:ea typeface="黑体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1987E3-24F5-C2D7-0227-E92C5E29AF88}"/>
              </a:ext>
            </a:extLst>
          </p:cNvPr>
          <p:cNvSpPr txBox="1"/>
          <p:nvPr/>
        </p:nvSpPr>
        <p:spPr>
          <a:xfrm>
            <a:off x="6266578" y="2370734"/>
            <a:ext cx="2487687" cy="900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-light" panose="020F0302020204030203" pitchFamily="34" charset="0"/>
                <a:ea typeface="黑体"/>
              </a:rPr>
              <a:t>Retail and Institution payment options include Credit Card, PayPal and Promo Codes.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Lato-light" panose="020F0302020204030203" pitchFamily="34" charset="0"/>
              <a:ea typeface="黑体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AE4FAC-7854-9400-55F9-60A091EFDACF}"/>
              </a:ext>
            </a:extLst>
          </p:cNvPr>
          <p:cNvSpPr txBox="1"/>
          <p:nvPr/>
        </p:nvSpPr>
        <p:spPr>
          <a:xfrm>
            <a:off x="9221346" y="2365723"/>
            <a:ext cx="2371757" cy="118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-light" panose="020F0302020204030203" pitchFamily="34" charset="0"/>
                <a:ea typeface="黑体"/>
              </a:rPr>
              <a:t>Allowing courses to only become available when prerequisites have been completed.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Lato-light" panose="020F0302020204030203" pitchFamily="34" charset="0"/>
              <a:ea typeface="黑体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942B213-4718-2F36-3CA2-85FCCD609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586" y="3668534"/>
            <a:ext cx="2449454" cy="201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D70D337-F5CC-BC25-B837-2885B6370A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5425" y="3587341"/>
            <a:ext cx="1932943" cy="210207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9ADB504-E6EF-4503-F07F-788C6188A7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6557" y="3551572"/>
            <a:ext cx="1697001" cy="2055645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13B5B0BD-91A3-1CFE-7F0C-EE16FB764A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703295" y="4622460"/>
            <a:ext cx="831776" cy="864396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3E15072E-0AF1-6574-8EDE-3735C770604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727873" y="3751575"/>
            <a:ext cx="827914" cy="67861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1860EFD-6499-D648-A938-C721991452A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66277" y="4638379"/>
            <a:ext cx="741052" cy="832558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C425BEB2-38EE-1335-DB96-97FAC5453B1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20008" y="3769574"/>
            <a:ext cx="775576" cy="6487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729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4D21C6B-0EC2-587B-C3E5-9F8A6854EC3F}"/>
              </a:ext>
            </a:extLst>
          </p:cNvPr>
          <p:cNvGrpSpPr/>
          <p:nvPr/>
        </p:nvGrpSpPr>
        <p:grpSpPr>
          <a:xfrm>
            <a:off x="104211" y="1420868"/>
            <a:ext cx="8855783" cy="4722048"/>
            <a:chOff x="514350" y="1412660"/>
            <a:chExt cx="10672978" cy="489875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2CE50B5-B24F-106D-F5F8-FEB92E45BC2E}"/>
                </a:ext>
              </a:extLst>
            </p:cNvPr>
            <p:cNvGrpSpPr/>
            <p:nvPr/>
          </p:nvGrpSpPr>
          <p:grpSpPr>
            <a:xfrm>
              <a:off x="4120962" y="1412660"/>
              <a:ext cx="3466323" cy="4898750"/>
              <a:chOff x="4127455" y="1412660"/>
              <a:chExt cx="3466323" cy="4898750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E0EF928-20AC-E9BC-9214-5C813345AC66}"/>
                  </a:ext>
                </a:extLst>
              </p:cNvPr>
              <p:cNvSpPr/>
              <p:nvPr/>
            </p:nvSpPr>
            <p:spPr>
              <a:xfrm>
                <a:off x="4127455" y="1412660"/>
                <a:ext cx="3466323" cy="4898750"/>
              </a:xfrm>
              <a:prstGeom prst="roundRect">
                <a:avLst>
                  <a:gd name="adj" fmla="val 241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1600" b="1">
                  <a:latin typeface="Lato  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C47D469-89EF-6D3F-72D1-C1CCEB51A39E}"/>
                  </a:ext>
                </a:extLst>
              </p:cNvPr>
              <p:cNvSpPr txBox="1"/>
              <p:nvPr/>
            </p:nvSpPr>
            <p:spPr>
              <a:xfrm>
                <a:off x="4215614" y="4578758"/>
                <a:ext cx="3207275" cy="371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Lato  "/>
                    <a:ea typeface="黑体"/>
                  </a:rPr>
                  <a:t>Knowledge check</a:t>
                </a:r>
              </a:p>
            </p:txBody>
          </p:sp>
        </p:grp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8CF6A44-D043-A9F5-4C53-DFBD76A69DD1}"/>
                </a:ext>
              </a:extLst>
            </p:cNvPr>
            <p:cNvSpPr/>
            <p:nvPr/>
          </p:nvSpPr>
          <p:spPr>
            <a:xfrm>
              <a:off x="7721005" y="1412660"/>
              <a:ext cx="3466323" cy="4898750"/>
            </a:xfrm>
            <a:prstGeom prst="roundRect">
              <a:avLst>
                <a:gd name="adj" fmla="val 241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600" b="1">
                <a:latin typeface="Lato  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08D751A-4548-9ADB-6A1C-05AEAA965E07}"/>
                </a:ext>
              </a:extLst>
            </p:cNvPr>
            <p:cNvGrpSpPr/>
            <p:nvPr/>
          </p:nvGrpSpPr>
          <p:grpSpPr>
            <a:xfrm>
              <a:off x="514350" y="1412660"/>
              <a:ext cx="3466576" cy="4898750"/>
              <a:chOff x="338124" y="1412660"/>
              <a:chExt cx="3466576" cy="4898750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77D7C1AC-6B99-61A8-3F4E-89D16154B50E}"/>
                  </a:ext>
                </a:extLst>
              </p:cNvPr>
              <p:cNvSpPr/>
              <p:nvPr/>
            </p:nvSpPr>
            <p:spPr>
              <a:xfrm>
                <a:off x="338251" y="1412660"/>
                <a:ext cx="3466323" cy="4898750"/>
              </a:xfrm>
              <a:prstGeom prst="roundRect">
                <a:avLst>
                  <a:gd name="adj" fmla="val 241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1600" b="1">
                  <a:latin typeface="Lato  "/>
                </a:endParaRPr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C5991DA4-5A2C-AFA5-C720-6FCD2B209667}"/>
                  </a:ext>
                </a:extLst>
              </p:cNvPr>
              <p:cNvSpPr/>
              <p:nvPr/>
            </p:nvSpPr>
            <p:spPr>
              <a:xfrm>
                <a:off x="338124" y="1412660"/>
                <a:ext cx="3466576" cy="2455220"/>
              </a:xfrm>
              <a:prstGeom prst="roundRect">
                <a:avLst>
                  <a:gd name="adj" fmla="val 2835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Lato  "/>
                </a:endParaRPr>
              </a:p>
            </p:txBody>
          </p:sp>
        </p:grp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D05A23B-D605-2047-3CAF-BD4171A8CFFE}"/>
              </a:ext>
            </a:extLst>
          </p:cNvPr>
          <p:cNvSpPr/>
          <p:nvPr/>
        </p:nvSpPr>
        <p:spPr>
          <a:xfrm>
            <a:off x="9078168" y="1420868"/>
            <a:ext cx="2876142" cy="4722048"/>
          </a:xfrm>
          <a:prstGeom prst="roundRect">
            <a:avLst>
              <a:gd name="adj" fmla="val 24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B1F4D9-F270-5EFA-CE75-D263A43982D4}"/>
              </a:ext>
            </a:extLst>
          </p:cNvPr>
          <p:cNvSpPr txBox="1"/>
          <p:nvPr/>
        </p:nvSpPr>
        <p:spPr>
          <a:xfrm>
            <a:off x="3173952" y="4913338"/>
            <a:ext cx="2487687" cy="900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Lato-light" panose="020F0302020204030203" pitchFamily="34" charset="0"/>
                <a:ea typeface="黑体"/>
              </a:rPr>
              <a:t>At the end of each course there is a quiz to assess the learner’s knowledge gained.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739CB5-DB42-3C2D-EB9B-C5CE0BBEABEB}"/>
              </a:ext>
            </a:extLst>
          </p:cNvPr>
          <p:cNvSpPr txBox="1"/>
          <p:nvPr/>
        </p:nvSpPr>
        <p:spPr>
          <a:xfrm>
            <a:off x="9185637" y="4428507"/>
            <a:ext cx="2661200" cy="357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Lato  "/>
                <a:ea typeface="黑体"/>
              </a:rPr>
              <a:t>Certification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A87D3D-B2AA-E744-2A42-F70385FD2BCF}"/>
              </a:ext>
            </a:extLst>
          </p:cNvPr>
          <p:cNvSpPr txBox="1"/>
          <p:nvPr/>
        </p:nvSpPr>
        <p:spPr>
          <a:xfrm>
            <a:off x="184306" y="4325029"/>
            <a:ext cx="2661200" cy="653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Lato  "/>
                <a:ea typeface="黑体"/>
              </a:rPr>
              <a:t>Summary of acquired knowledge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1192E5-A84E-9FF8-DC4D-52BC908B9094}"/>
              </a:ext>
            </a:extLst>
          </p:cNvPr>
          <p:cNvSpPr txBox="1"/>
          <p:nvPr/>
        </p:nvSpPr>
        <p:spPr>
          <a:xfrm>
            <a:off x="6191322" y="4280774"/>
            <a:ext cx="2661200" cy="653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Lato  "/>
                <a:ea typeface="黑体"/>
              </a:rPr>
              <a:t>Progress and Development Reporting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964B0A-F75E-169A-1793-8FD902FAB671}"/>
              </a:ext>
            </a:extLst>
          </p:cNvPr>
          <p:cNvSpPr txBox="1"/>
          <p:nvPr/>
        </p:nvSpPr>
        <p:spPr>
          <a:xfrm>
            <a:off x="9272394" y="4933901"/>
            <a:ext cx="2487687" cy="900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Lato-light" panose="020F0302020204030203" pitchFamily="34" charset="0"/>
                <a:ea typeface="黑体"/>
              </a:rPr>
              <a:t>All courses and exams come </a:t>
            </a:r>
            <a:r>
              <a:rPr lang="fr-F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-light" panose="020F0302020204030203" pitchFamily="34" charset="0"/>
                <a:ea typeface="黑体"/>
              </a:rPr>
              <a:t>with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-light" panose="020F0302020204030203" pitchFamily="34" charset="0"/>
                <a:ea typeface="黑体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Lato-light" panose="020F0302020204030203" pitchFamily="34" charset="0"/>
                <a:ea typeface="黑体"/>
              </a:rPr>
              <a:t>the 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-light" panose="020F0302020204030203" pitchFamily="34" charset="0"/>
                <a:ea typeface="黑体"/>
              </a:rPr>
              <a:t>option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Lato-light" panose="020F0302020204030203" pitchFamily="34" charset="0"/>
                <a:ea typeface="黑体"/>
              </a:rPr>
              <a:t> to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Lato-light" panose="020F0302020204030203" pitchFamily="34" charset="0"/>
                <a:ea typeface="黑体"/>
              </a:rPr>
              <a:t>include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Lato-light" panose="020F0302020204030203" pitchFamily="34" charset="0"/>
                <a:ea typeface="黑体"/>
              </a:rPr>
              <a:t> personalised user certification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Lato-light" panose="020F0302020204030203" pitchFamily="34" charset="0"/>
              <a:ea typeface="黑体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BA7DE6-42E0-D471-624F-9E90BDE22483}"/>
              </a:ext>
            </a:extLst>
          </p:cNvPr>
          <p:cNvSpPr txBox="1"/>
          <p:nvPr/>
        </p:nvSpPr>
        <p:spPr>
          <a:xfrm>
            <a:off x="6213350" y="4933902"/>
            <a:ext cx="2487687" cy="900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Lato-light" panose="020F0302020204030203" pitchFamily="34" charset="0"/>
                <a:ea typeface="黑体"/>
              </a:rPr>
              <a:t>Reports and insights on learners results and development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Lato-light" panose="020F0302020204030203" pitchFamily="34" charset="0"/>
                <a:ea typeface="黑体"/>
              </a:rPr>
              <a:t> pathway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Lato-light" panose="020F0302020204030203" pitchFamily="34" charset="0"/>
              <a:ea typeface="黑体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AFE53D2-A1E9-620C-AC17-B99A113AA094}"/>
              </a:ext>
            </a:extLst>
          </p:cNvPr>
          <p:cNvSpPr txBox="1"/>
          <p:nvPr/>
        </p:nvSpPr>
        <p:spPr>
          <a:xfrm>
            <a:off x="126463" y="383441"/>
            <a:ext cx="6086887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8AC8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 "/>
                <a:cs typeface="Segoe UI" panose="020B0502040204020203" pitchFamily="34" charset="0"/>
              </a:rPr>
              <a:t>Course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63D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 "/>
                <a:cs typeface="Segoe UI" panose="020B0502040204020203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8AC8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 "/>
                <a:cs typeface="Segoe UI" panose="020B0502040204020203" pitchFamily="34" charset="0"/>
              </a:rPr>
              <a:t>Outputs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77FFDB-8B04-FE8C-9F34-9319E8B198E3}"/>
              </a:ext>
            </a:extLst>
          </p:cNvPr>
          <p:cNvSpPr txBox="1"/>
          <p:nvPr/>
        </p:nvSpPr>
        <p:spPr>
          <a:xfrm>
            <a:off x="237690" y="4978157"/>
            <a:ext cx="2487687" cy="620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Lato-light" panose="020F0302020204030203" pitchFamily="34" charset="0"/>
                <a:ea typeface="黑体"/>
              </a:rPr>
              <a:t>Each course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-light" panose="020F0302020204030203" pitchFamily="34" charset="0"/>
                <a:ea typeface="黑体"/>
              </a:rPr>
              <a:t>su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Lato-light" panose="020F0302020204030203" pitchFamily="34" charset="0"/>
                <a:ea typeface="黑体"/>
              </a:rPr>
              <a:t>mmarises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Lato-light" panose="020F0302020204030203" pitchFamily="34" charset="0"/>
                <a:ea typeface="黑体"/>
              </a:rPr>
              <a:t> what’s been learned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8B78FB9-1696-1854-E7B0-E991836BFBBF}"/>
              </a:ext>
            </a:extLst>
          </p:cNvPr>
          <p:cNvSpPr/>
          <p:nvPr/>
        </p:nvSpPr>
        <p:spPr>
          <a:xfrm>
            <a:off x="6083852" y="1413553"/>
            <a:ext cx="2876142" cy="2832052"/>
          </a:xfrm>
          <a:prstGeom prst="roundRect">
            <a:avLst>
              <a:gd name="adj" fmla="val 298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AC53EB70-80D0-7E08-7A6C-3E1730EAD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361" y="1731217"/>
            <a:ext cx="2333676" cy="2239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917365D-9D93-36E3-5423-B4EF2EAEA0BE}"/>
              </a:ext>
            </a:extLst>
          </p:cNvPr>
          <p:cNvSpPr/>
          <p:nvPr/>
        </p:nvSpPr>
        <p:spPr>
          <a:xfrm>
            <a:off x="102441" y="1413553"/>
            <a:ext cx="2876142" cy="2832052"/>
          </a:xfrm>
          <a:prstGeom prst="roundRect">
            <a:avLst>
              <a:gd name="adj" fmla="val 298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9BD5EFA-5D6B-6990-A55A-0DC4B04946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50" y="2272445"/>
            <a:ext cx="2411527" cy="1334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7968354-69CE-E1ED-9C04-94F43159BBE9}"/>
              </a:ext>
            </a:extLst>
          </p:cNvPr>
          <p:cNvSpPr/>
          <p:nvPr/>
        </p:nvSpPr>
        <p:spPr>
          <a:xfrm>
            <a:off x="3096757" y="1413553"/>
            <a:ext cx="2876142" cy="2832052"/>
          </a:xfrm>
          <a:prstGeom prst="roundRect">
            <a:avLst>
              <a:gd name="adj" fmla="val 2982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DB34A95-F93F-4380-EFC3-C3544CD2A4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234" y="1884425"/>
            <a:ext cx="2485017" cy="1932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8D3EAE9-E12E-8828-C059-6EBCAEC6F87F}"/>
              </a:ext>
            </a:extLst>
          </p:cNvPr>
          <p:cNvSpPr/>
          <p:nvPr/>
        </p:nvSpPr>
        <p:spPr>
          <a:xfrm>
            <a:off x="9078168" y="1410093"/>
            <a:ext cx="2876142" cy="2832052"/>
          </a:xfrm>
          <a:prstGeom prst="roundRect">
            <a:avLst>
              <a:gd name="adj" fmla="val 2982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 descr="A certificate of a teacher's certificate&#10;&#10;Description automatically generated">
            <a:extLst>
              <a:ext uri="{FF2B5EF4-FFF2-40B4-BE49-F238E27FC236}">
                <a16:creationId xmlns:a16="http://schemas.microsoft.com/office/drawing/2014/main" id="{AFC5C955-D017-10EE-FE37-CBC88A7458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394" y="2016830"/>
            <a:ext cx="2464129" cy="18003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2136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049CD34-16A0-A4F1-D939-9E033B45F1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1504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930B43AE-E4D1-4D90-88C0-393571F44C77}"/>
              </a:ext>
            </a:extLst>
          </p:cNvPr>
          <p:cNvSpPr txBox="1"/>
          <p:nvPr/>
        </p:nvSpPr>
        <p:spPr>
          <a:xfrm>
            <a:off x="171534" y="403640"/>
            <a:ext cx="101582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22860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7CA3D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Case Study –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8AC819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TDCC </a:t>
            </a:r>
            <a:r>
              <a:rPr lang="en-US" sz="3200" b="1" dirty="0">
                <a:solidFill>
                  <a:srgbClr val="8AC819"/>
                </a:solidFill>
                <a:latin typeface="Lato" panose="020F0502020204030203" pitchFamily="34" charset="0"/>
              </a:rPr>
              <a:t>Sri Lanka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8AC819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A8F6E6-5D82-E9F4-EABF-3C6A0957DD50}"/>
              </a:ext>
            </a:extLst>
          </p:cNvPr>
          <p:cNvSpPr txBox="1"/>
          <p:nvPr/>
        </p:nvSpPr>
        <p:spPr>
          <a:xfrm>
            <a:off x="456952" y="5635724"/>
            <a:ext cx="3684985" cy="1015663"/>
          </a:xfrm>
          <a:prstGeom prst="rect">
            <a:avLst/>
          </a:prstGeom>
          <a:solidFill>
            <a:srgbClr val="97CA3D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3 levels – Awareness, Development and Optimise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E1050E-149F-4871-0DFD-7CAE6F3BCC65}"/>
              </a:ext>
            </a:extLst>
          </p:cNvPr>
          <p:cNvSpPr txBox="1"/>
          <p:nvPr/>
        </p:nvSpPr>
        <p:spPr>
          <a:xfrm>
            <a:off x="4300688" y="5635724"/>
            <a:ext cx="3665748" cy="1015663"/>
          </a:xfrm>
          <a:prstGeom prst="rect">
            <a:avLst/>
          </a:prstGeom>
          <a:solidFill>
            <a:srgbClr val="97CA3D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Each level containing over 40 hours of online and in person training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8122D6-F3A2-6652-F42A-502064915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53" y="988415"/>
            <a:ext cx="10102822" cy="363915"/>
          </a:xfrm>
        </p:spPr>
        <p:txBody>
          <a:bodyPr>
            <a:normAutofit fontScale="90000"/>
          </a:bodyPr>
          <a:lstStyle/>
          <a:p>
            <a:r>
              <a:rPr lang="en-US" sz="1600" dirty="0"/>
              <a:t>The LP+ADOPT Platform  has been used by UNICEF to deliver  the Teacher Digital Competency Curriculum nationwide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DB65ED3-FB47-3090-3867-90F576CCA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4602" y="1861752"/>
            <a:ext cx="3700578" cy="36657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94566A4-FF26-99DD-0F17-C48C126E84CE}"/>
              </a:ext>
            </a:extLst>
          </p:cNvPr>
          <p:cNvSpPr/>
          <p:nvPr/>
        </p:nvSpPr>
        <p:spPr>
          <a:xfrm>
            <a:off x="10806545" y="6448187"/>
            <a:ext cx="794328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EEC83B5-71EC-1632-BDD5-7DA2532910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958" y="1861752"/>
            <a:ext cx="3677208" cy="36601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CE787B3-7125-159E-A9E3-4D5BBFE735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429"/>
          <a:stretch/>
        </p:blipFill>
        <p:spPr>
          <a:xfrm>
            <a:off x="447334" y="1872678"/>
            <a:ext cx="3684986" cy="36491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5A154B4-19B6-D191-A21B-882A16AA61B9}"/>
              </a:ext>
            </a:extLst>
          </p:cNvPr>
          <p:cNvSpPr txBox="1"/>
          <p:nvPr/>
        </p:nvSpPr>
        <p:spPr>
          <a:xfrm>
            <a:off x="8144602" y="5666502"/>
            <a:ext cx="3700578" cy="984885"/>
          </a:xfrm>
          <a:prstGeom prst="rect">
            <a:avLst/>
          </a:prstGeom>
          <a:solidFill>
            <a:srgbClr val="97CA3D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Teachers receive UK CPD Certification upon completion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+mn-cs"/>
            </a:endParaRPr>
          </a:p>
        </p:txBody>
      </p:sp>
      <p:pic>
        <p:nvPicPr>
          <p:cNvPr id="1026" name="Picture 2" descr="UNICEF Logo, symbol, meaning, history, PNG, brand">
            <a:extLst>
              <a:ext uri="{FF2B5EF4-FFF2-40B4-BE49-F238E27FC236}">
                <a16:creationId xmlns:a16="http://schemas.microsoft.com/office/drawing/2014/main" id="{17D8E38A-8350-4F90-4563-50C2585A0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804" y="123442"/>
            <a:ext cx="1783481" cy="100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461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07"/>
    </mc:Choice>
    <mc:Fallback xmlns="">
      <p:transition spd="slow" advTm="860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1CFB242-DB77-2EFD-9DB8-3DE630A7083F}"/>
              </a:ext>
            </a:extLst>
          </p:cNvPr>
          <p:cNvSpPr txBox="1"/>
          <p:nvPr/>
        </p:nvSpPr>
        <p:spPr>
          <a:xfrm>
            <a:off x="174394" y="570043"/>
            <a:ext cx="1003122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AC8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ato "/>
                <a:cs typeface="Segoe UI" panose="020B0502040204020203" pitchFamily="34" charset="0"/>
              </a:rPr>
              <a:t>INJAZ Jordan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8AC8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ato "/>
              <a:cs typeface="Segoe UI" panose="020B0502040204020203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B71437B-6531-41EA-B14B-C57101DFC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11" y="119021"/>
            <a:ext cx="2381250" cy="3905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6FF205-B9D6-F45E-4E73-F5F74F489C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7610" y="2815850"/>
            <a:ext cx="5408579" cy="322323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229E19-37AA-4EA0-D8E6-677D631700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2003"/>
          <a:stretch/>
        </p:blipFill>
        <p:spPr>
          <a:xfrm>
            <a:off x="5991225" y="2084933"/>
            <a:ext cx="5068111" cy="260017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582D3F-064B-C4A8-3117-41DCE31E6897}"/>
              </a:ext>
            </a:extLst>
          </p:cNvPr>
          <p:cNvSpPr txBox="1"/>
          <p:nvPr/>
        </p:nvSpPr>
        <p:spPr>
          <a:xfrm>
            <a:off x="364836" y="2084933"/>
            <a:ext cx="5197764" cy="3954153"/>
          </a:xfrm>
          <a:prstGeom prst="rect">
            <a:avLst/>
          </a:prstGeom>
          <a:solidFill>
            <a:srgbClr val="163D5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>
            <a:defPPr>
              <a:defRPr lang="en-US"/>
            </a:defPPr>
            <a:lvl1pPr>
              <a:defRPr kumimoji="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dirty="0"/>
              <a:t>The bespoke platform incorporate these custom features:</a:t>
            </a:r>
          </a:p>
          <a:p>
            <a:endParaRPr lang="en-GB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GB" dirty="0"/>
              <a:t>Programs: A template that allows new courses with predefined content to be created instantly.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GB" dirty="0"/>
              <a:t>Sessions: Scheduled online Teams sessions for students.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GB" dirty="0"/>
              <a:t>Attendance record.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GB" dirty="0"/>
              <a:t>Pre/Post course Surveys.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GB" dirty="0"/>
              <a:t>Certification.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282BE6-2199-F260-446B-125B5A667140}"/>
              </a:ext>
            </a:extLst>
          </p:cNvPr>
          <p:cNvSpPr txBox="1"/>
          <p:nvPr/>
        </p:nvSpPr>
        <p:spPr>
          <a:xfrm>
            <a:off x="241011" y="1221471"/>
            <a:ext cx="11085163" cy="378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 UI Light"/>
                <a:ea typeface="黑体"/>
                <a:cs typeface="+mn-cs"/>
              </a:rPr>
              <a:t>A custom version of LP+ADOPT was delivered for Injaz in Jordan for the MENA region.</a:t>
            </a:r>
          </a:p>
        </p:txBody>
      </p:sp>
      <p:pic>
        <p:nvPicPr>
          <p:cNvPr id="9" name="Picture 8" descr="A blue and orange logo&#10;&#10;Description automatically generated">
            <a:extLst>
              <a:ext uri="{FF2B5EF4-FFF2-40B4-BE49-F238E27FC236}">
                <a16:creationId xmlns:a16="http://schemas.microsoft.com/office/drawing/2014/main" id="{4E50CABC-20E3-129E-0CCC-7FC4DD2600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632" y="304983"/>
            <a:ext cx="2353974" cy="8559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81986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5"/>
  <p:tag name="ARTICULATE_DESIGN_ID_OFFICE THEME" val="1IfLfe3F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9118</TotalTime>
  <Words>574</Words>
  <Application>Microsoft Office PowerPoint</Application>
  <PresentationFormat>Widescreen</PresentationFormat>
  <Paragraphs>83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9" baseType="lpstr">
      <vt:lpstr>Aharoni</vt:lpstr>
      <vt:lpstr>Aptos</vt:lpstr>
      <vt:lpstr>Aptos Display</vt:lpstr>
      <vt:lpstr>Arial</vt:lpstr>
      <vt:lpstr>Calibri</vt:lpstr>
      <vt:lpstr>Lato</vt:lpstr>
      <vt:lpstr>Lato </vt:lpstr>
      <vt:lpstr>Lato  </vt:lpstr>
      <vt:lpstr>Lato Black</vt:lpstr>
      <vt:lpstr>Lato Light</vt:lpstr>
      <vt:lpstr>Lato-light</vt:lpstr>
      <vt:lpstr>Orbitron Black</vt:lpstr>
      <vt:lpstr>Segoe UI Light</vt:lpstr>
      <vt:lpstr>Value Sans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LP+ADOPT Platform  has been used by UNICEF to deliver  the Teacher Digital Competency Curriculum nationwide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Aya Ashraf</dc:creator>
  <cp:lastModifiedBy>Aya Ashraf</cp:lastModifiedBy>
  <cp:revision>23</cp:revision>
  <dcterms:created xsi:type="dcterms:W3CDTF">2023-11-09T13:13:13Z</dcterms:created>
  <dcterms:modified xsi:type="dcterms:W3CDTF">2024-08-12T12:24:44Z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6E50E907-4FB2-4F48-893B-4F7646295962</vt:lpwstr>
  </property>
  <property fmtid="{D5CDD505-2E9C-101B-9397-08002B2CF9AE}" pid="3" name="ArticulatePath">
    <vt:lpwstr>LP_ADOPT_Deck</vt:lpwstr>
  </property>
</Properties>
</file>