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399" r:id="rId5"/>
    <p:sldId id="400" r:id="rId6"/>
    <p:sldId id="398" r:id="rId7"/>
    <p:sldId id="390" r:id="rId8"/>
    <p:sldId id="391" r:id="rId9"/>
    <p:sldId id="385" r:id="rId10"/>
    <p:sldId id="347" r:id="rId11"/>
    <p:sldId id="345" r:id="rId12"/>
    <p:sldId id="386" r:id="rId13"/>
    <p:sldId id="363" r:id="rId14"/>
    <p:sldId id="348" r:id="rId15"/>
    <p:sldId id="349" r:id="rId16"/>
    <p:sldId id="366" r:id="rId17"/>
    <p:sldId id="367" r:id="rId18"/>
    <p:sldId id="358" r:id="rId19"/>
    <p:sldId id="360" r:id="rId20"/>
    <p:sldId id="352" r:id="rId21"/>
    <p:sldId id="372" r:id="rId22"/>
    <p:sldId id="353" r:id="rId23"/>
    <p:sldId id="368" r:id="rId24"/>
    <p:sldId id="355" r:id="rId25"/>
    <p:sldId id="376" r:id="rId26"/>
    <p:sldId id="379" r:id="rId27"/>
    <p:sldId id="378" r:id="rId28"/>
    <p:sldId id="383" r:id="rId29"/>
    <p:sldId id="388" r:id="rId30"/>
    <p:sldId id="394" r:id="rId31"/>
    <p:sldId id="401" r:id="rId32"/>
    <p:sldId id="361" r:id="rId33"/>
    <p:sldId id="395" r:id="rId34"/>
    <p:sldId id="402" r:id="rId35"/>
    <p:sldId id="389" r:id="rId36"/>
    <p:sldId id="396" r:id="rId37"/>
    <p:sldId id="3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3D0468-6C53-2791-EF52-AE306A004603}" name="Mehool Sanghrajka" initials="MS" userId="S::Mehool.Sanghrajka@lpplus.net::e59059ca-52c4-4d9e-a033-0261e57939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F91"/>
    <a:srgbClr val="254061"/>
    <a:srgbClr val="1BBAC0"/>
    <a:srgbClr val="0B0A1A"/>
    <a:srgbClr val="76DD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DA886-2AFA-40CD-A1B0-F48F2D05A08C}" v="3" dt="2024-10-21T13:36:11.245"/>
    <p1510:client id="{D4083CD8-9C7A-6BB1-A2FA-A3E0426F5F90}" v="42" dt="2024-10-21T09:31:37.045"/>
    <p1510:client id="{D41A8DC8-E62F-9ABC-6265-2D7CCAEA649E}" v="6" dt="2024-10-21T08:35:16.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a Ashraf" userId="2f2684f7-8f41-4418-87fe-3812a88530be" providerId="ADAL" clId="{D1BDA886-2AFA-40CD-A1B0-F48F2D05A08C}"/>
    <pc:docChg chg="modSld">
      <pc:chgData name="Aya Ashraf" userId="2f2684f7-8f41-4418-87fe-3812a88530be" providerId="ADAL" clId="{D1BDA886-2AFA-40CD-A1B0-F48F2D05A08C}" dt="2024-10-21T13:36:11.245" v="2"/>
      <pc:docMkLst>
        <pc:docMk/>
      </pc:docMkLst>
      <pc:sldChg chg="modSp">
        <pc:chgData name="Aya Ashraf" userId="2f2684f7-8f41-4418-87fe-3812a88530be" providerId="ADAL" clId="{D1BDA886-2AFA-40CD-A1B0-F48F2D05A08C}" dt="2024-10-21T09:20:34.252" v="0"/>
        <pc:sldMkLst>
          <pc:docMk/>
          <pc:sldMk cId="3563095720" sldId="345"/>
        </pc:sldMkLst>
        <pc:spChg chg="mod">
          <ac:chgData name="Aya Ashraf" userId="2f2684f7-8f41-4418-87fe-3812a88530be" providerId="ADAL" clId="{D1BDA886-2AFA-40CD-A1B0-F48F2D05A08C}" dt="2024-10-21T09:20:34.252" v="0"/>
          <ac:spMkLst>
            <pc:docMk/>
            <pc:sldMk cId="3563095720" sldId="345"/>
            <ac:spMk id="4" creationId="{A5011373-99C6-4024-9AF8-7080EBA65F94}"/>
          </ac:spMkLst>
        </pc:spChg>
        <pc:spChg chg="mod">
          <ac:chgData name="Aya Ashraf" userId="2f2684f7-8f41-4418-87fe-3812a88530be" providerId="ADAL" clId="{D1BDA886-2AFA-40CD-A1B0-F48F2D05A08C}" dt="2024-10-21T09:20:34.252" v="0"/>
          <ac:spMkLst>
            <pc:docMk/>
            <pc:sldMk cId="3563095720" sldId="345"/>
            <ac:spMk id="5" creationId="{A41DED51-23CC-C071-F04B-09610866A432}"/>
          </ac:spMkLst>
        </pc:spChg>
      </pc:sldChg>
      <pc:sldChg chg="modSp">
        <pc:chgData name="Aya Ashraf" userId="2f2684f7-8f41-4418-87fe-3812a88530be" providerId="ADAL" clId="{D1BDA886-2AFA-40CD-A1B0-F48F2D05A08C}" dt="2024-10-21T09:20:34.252" v="0"/>
        <pc:sldMkLst>
          <pc:docMk/>
          <pc:sldMk cId="3201964288" sldId="347"/>
        </pc:sldMkLst>
        <pc:spChg chg="mod">
          <ac:chgData name="Aya Ashraf" userId="2f2684f7-8f41-4418-87fe-3812a88530be" providerId="ADAL" clId="{D1BDA886-2AFA-40CD-A1B0-F48F2D05A08C}" dt="2024-10-21T09:20:34.252" v="0"/>
          <ac:spMkLst>
            <pc:docMk/>
            <pc:sldMk cId="3201964288" sldId="347"/>
            <ac:spMk id="4" creationId="{A5011373-99C6-4024-9AF8-7080EBA65F94}"/>
          </ac:spMkLst>
        </pc:spChg>
        <pc:spChg chg="mod">
          <ac:chgData name="Aya Ashraf" userId="2f2684f7-8f41-4418-87fe-3812a88530be" providerId="ADAL" clId="{D1BDA886-2AFA-40CD-A1B0-F48F2D05A08C}" dt="2024-10-21T09:20:34.252" v="0"/>
          <ac:spMkLst>
            <pc:docMk/>
            <pc:sldMk cId="3201964288" sldId="347"/>
            <ac:spMk id="27" creationId="{B221E495-9224-19EF-54EA-A20313BF1DA5}"/>
          </ac:spMkLst>
        </pc:spChg>
      </pc:sldChg>
      <pc:sldChg chg="modSp">
        <pc:chgData name="Aya Ashraf" userId="2f2684f7-8f41-4418-87fe-3812a88530be" providerId="ADAL" clId="{D1BDA886-2AFA-40CD-A1B0-F48F2D05A08C}" dt="2024-10-21T09:20:34.252" v="0"/>
        <pc:sldMkLst>
          <pc:docMk/>
          <pc:sldMk cId="1195071944" sldId="348"/>
        </pc:sldMkLst>
        <pc:spChg chg="mod">
          <ac:chgData name="Aya Ashraf" userId="2f2684f7-8f41-4418-87fe-3812a88530be" providerId="ADAL" clId="{D1BDA886-2AFA-40CD-A1B0-F48F2D05A08C}" dt="2024-10-21T09:20:34.252" v="0"/>
          <ac:spMkLst>
            <pc:docMk/>
            <pc:sldMk cId="1195071944" sldId="348"/>
            <ac:spMk id="4" creationId="{A5011373-99C6-4024-9AF8-7080EBA65F94}"/>
          </ac:spMkLst>
        </pc:spChg>
      </pc:sldChg>
      <pc:sldChg chg="modSp">
        <pc:chgData name="Aya Ashraf" userId="2f2684f7-8f41-4418-87fe-3812a88530be" providerId="ADAL" clId="{D1BDA886-2AFA-40CD-A1B0-F48F2D05A08C}" dt="2024-10-21T09:20:34.252" v="0"/>
        <pc:sldMkLst>
          <pc:docMk/>
          <pc:sldMk cId="486515175" sldId="349"/>
        </pc:sldMkLst>
        <pc:spChg chg="mod">
          <ac:chgData name="Aya Ashraf" userId="2f2684f7-8f41-4418-87fe-3812a88530be" providerId="ADAL" clId="{D1BDA886-2AFA-40CD-A1B0-F48F2D05A08C}" dt="2024-10-21T09:20:34.252" v="0"/>
          <ac:spMkLst>
            <pc:docMk/>
            <pc:sldMk cId="486515175" sldId="349"/>
            <ac:spMk id="4" creationId="{A5011373-99C6-4024-9AF8-7080EBA65F94}"/>
          </ac:spMkLst>
        </pc:spChg>
      </pc:sldChg>
      <pc:sldChg chg="modSp">
        <pc:chgData name="Aya Ashraf" userId="2f2684f7-8f41-4418-87fe-3812a88530be" providerId="ADAL" clId="{D1BDA886-2AFA-40CD-A1B0-F48F2D05A08C}" dt="2024-10-21T09:20:34.252" v="0"/>
        <pc:sldMkLst>
          <pc:docMk/>
          <pc:sldMk cId="664323811" sldId="352"/>
        </pc:sldMkLst>
        <pc:spChg chg="mod">
          <ac:chgData name="Aya Ashraf" userId="2f2684f7-8f41-4418-87fe-3812a88530be" providerId="ADAL" clId="{D1BDA886-2AFA-40CD-A1B0-F48F2D05A08C}" dt="2024-10-21T09:20:34.252" v="0"/>
          <ac:spMkLst>
            <pc:docMk/>
            <pc:sldMk cId="664323811" sldId="352"/>
            <ac:spMk id="4" creationId="{A5011373-99C6-4024-9AF8-7080EBA65F94}"/>
          </ac:spMkLst>
        </pc:spChg>
      </pc:sldChg>
      <pc:sldChg chg="modSp">
        <pc:chgData name="Aya Ashraf" userId="2f2684f7-8f41-4418-87fe-3812a88530be" providerId="ADAL" clId="{D1BDA886-2AFA-40CD-A1B0-F48F2D05A08C}" dt="2024-10-21T09:20:34.252" v="0"/>
        <pc:sldMkLst>
          <pc:docMk/>
          <pc:sldMk cId="4206931296" sldId="353"/>
        </pc:sldMkLst>
        <pc:spChg chg="mod">
          <ac:chgData name="Aya Ashraf" userId="2f2684f7-8f41-4418-87fe-3812a88530be" providerId="ADAL" clId="{D1BDA886-2AFA-40CD-A1B0-F48F2D05A08C}" dt="2024-10-21T09:20:34.252" v="0"/>
          <ac:spMkLst>
            <pc:docMk/>
            <pc:sldMk cId="4206931296" sldId="353"/>
            <ac:spMk id="4" creationId="{A5011373-99C6-4024-9AF8-7080EBA65F94}"/>
          </ac:spMkLst>
        </pc:spChg>
      </pc:sldChg>
      <pc:sldChg chg="modSp">
        <pc:chgData name="Aya Ashraf" userId="2f2684f7-8f41-4418-87fe-3812a88530be" providerId="ADAL" clId="{D1BDA886-2AFA-40CD-A1B0-F48F2D05A08C}" dt="2024-10-21T09:20:34.252" v="0"/>
        <pc:sldMkLst>
          <pc:docMk/>
          <pc:sldMk cId="3348328144" sldId="355"/>
        </pc:sldMkLst>
        <pc:spChg chg="mod">
          <ac:chgData name="Aya Ashraf" userId="2f2684f7-8f41-4418-87fe-3812a88530be" providerId="ADAL" clId="{D1BDA886-2AFA-40CD-A1B0-F48F2D05A08C}" dt="2024-10-21T09:20:34.252" v="0"/>
          <ac:spMkLst>
            <pc:docMk/>
            <pc:sldMk cId="3348328144" sldId="355"/>
            <ac:spMk id="4" creationId="{A5011373-99C6-4024-9AF8-7080EBA65F94}"/>
          </ac:spMkLst>
        </pc:spChg>
      </pc:sldChg>
      <pc:sldChg chg="modSp">
        <pc:chgData name="Aya Ashraf" userId="2f2684f7-8f41-4418-87fe-3812a88530be" providerId="ADAL" clId="{D1BDA886-2AFA-40CD-A1B0-F48F2D05A08C}" dt="2024-10-21T09:20:34.252" v="0"/>
        <pc:sldMkLst>
          <pc:docMk/>
          <pc:sldMk cId="332822562" sldId="358"/>
        </pc:sldMkLst>
        <pc:spChg chg="mod">
          <ac:chgData name="Aya Ashraf" userId="2f2684f7-8f41-4418-87fe-3812a88530be" providerId="ADAL" clId="{D1BDA886-2AFA-40CD-A1B0-F48F2D05A08C}" dt="2024-10-21T09:20:34.252" v="0"/>
          <ac:spMkLst>
            <pc:docMk/>
            <pc:sldMk cId="332822562" sldId="358"/>
            <ac:spMk id="4" creationId="{A5011373-99C6-4024-9AF8-7080EBA65F94}"/>
          </ac:spMkLst>
        </pc:spChg>
        <pc:spChg chg="mod">
          <ac:chgData name="Aya Ashraf" userId="2f2684f7-8f41-4418-87fe-3812a88530be" providerId="ADAL" clId="{D1BDA886-2AFA-40CD-A1B0-F48F2D05A08C}" dt="2024-10-21T09:20:34.252" v="0"/>
          <ac:spMkLst>
            <pc:docMk/>
            <pc:sldMk cId="332822562" sldId="358"/>
            <ac:spMk id="85" creationId="{97A5E1EB-0334-22FC-AA59-DDA455E1658C}"/>
          </ac:spMkLst>
        </pc:spChg>
      </pc:sldChg>
      <pc:sldChg chg="modSp">
        <pc:chgData name="Aya Ashraf" userId="2f2684f7-8f41-4418-87fe-3812a88530be" providerId="ADAL" clId="{D1BDA886-2AFA-40CD-A1B0-F48F2D05A08C}" dt="2024-10-21T09:20:34.252" v="0"/>
        <pc:sldMkLst>
          <pc:docMk/>
          <pc:sldMk cId="3658273763" sldId="360"/>
        </pc:sldMkLst>
        <pc:spChg chg="mod">
          <ac:chgData name="Aya Ashraf" userId="2f2684f7-8f41-4418-87fe-3812a88530be" providerId="ADAL" clId="{D1BDA886-2AFA-40CD-A1B0-F48F2D05A08C}" dt="2024-10-21T09:20:34.252" v="0"/>
          <ac:spMkLst>
            <pc:docMk/>
            <pc:sldMk cId="3658273763" sldId="360"/>
            <ac:spMk id="3" creationId="{7A55315E-82F6-09F9-40E1-1532ED296272}"/>
          </ac:spMkLst>
        </pc:spChg>
      </pc:sldChg>
      <pc:sldChg chg="modSp">
        <pc:chgData name="Aya Ashraf" userId="2f2684f7-8f41-4418-87fe-3812a88530be" providerId="ADAL" clId="{D1BDA886-2AFA-40CD-A1B0-F48F2D05A08C}" dt="2024-10-21T09:20:34.252" v="0"/>
        <pc:sldMkLst>
          <pc:docMk/>
          <pc:sldMk cId="4120100076" sldId="363"/>
        </pc:sldMkLst>
        <pc:spChg chg="mod">
          <ac:chgData name="Aya Ashraf" userId="2f2684f7-8f41-4418-87fe-3812a88530be" providerId="ADAL" clId="{D1BDA886-2AFA-40CD-A1B0-F48F2D05A08C}" dt="2024-10-21T09:20:34.252" v="0"/>
          <ac:spMkLst>
            <pc:docMk/>
            <pc:sldMk cId="4120100076" sldId="363"/>
            <ac:spMk id="3" creationId="{3BC48895-B107-1CCA-B26B-4F32FF08CFC5}"/>
          </ac:spMkLst>
        </pc:spChg>
      </pc:sldChg>
      <pc:sldChg chg="modSp">
        <pc:chgData name="Aya Ashraf" userId="2f2684f7-8f41-4418-87fe-3812a88530be" providerId="ADAL" clId="{D1BDA886-2AFA-40CD-A1B0-F48F2D05A08C}" dt="2024-10-21T09:20:34.252" v="0"/>
        <pc:sldMkLst>
          <pc:docMk/>
          <pc:sldMk cId="2855284192" sldId="366"/>
        </pc:sldMkLst>
        <pc:spChg chg="mod">
          <ac:chgData name="Aya Ashraf" userId="2f2684f7-8f41-4418-87fe-3812a88530be" providerId="ADAL" clId="{D1BDA886-2AFA-40CD-A1B0-F48F2D05A08C}" dt="2024-10-21T09:20:34.252" v="0"/>
          <ac:spMkLst>
            <pc:docMk/>
            <pc:sldMk cId="2855284192" sldId="366"/>
            <ac:spMk id="4" creationId="{A5011373-99C6-4024-9AF8-7080EBA65F94}"/>
          </ac:spMkLst>
        </pc:spChg>
      </pc:sldChg>
      <pc:sldChg chg="modSp">
        <pc:chgData name="Aya Ashraf" userId="2f2684f7-8f41-4418-87fe-3812a88530be" providerId="ADAL" clId="{D1BDA886-2AFA-40CD-A1B0-F48F2D05A08C}" dt="2024-10-21T09:20:34.252" v="0"/>
        <pc:sldMkLst>
          <pc:docMk/>
          <pc:sldMk cId="3865729964" sldId="367"/>
        </pc:sldMkLst>
        <pc:spChg chg="mod">
          <ac:chgData name="Aya Ashraf" userId="2f2684f7-8f41-4418-87fe-3812a88530be" providerId="ADAL" clId="{D1BDA886-2AFA-40CD-A1B0-F48F2D05A08C}" dt="2024-10-21T09:20:34.252" v="0"/>
          <ac:spMkLst>
            <pc:docMk/>
            <pc:sldMk cId="3865729964" sldId="367"/>
            <ac:spMk id="3" creationId="{3BC48895-B107-1CCA-B26B-4F32FF08CFC5}"/>
          </ac:spMkLst>
        </pc:spChg>
        <pc:spChg chg="mod">
          <ac:chgData name="Aya Ashraf" userId="2f2684f7-8f41-4418-87fe-3812a88530be" providerId="ADAL" clId="{D1BDA886-2AFA-40CD-A1B0-F48F2D05A08C}" dt="2024-10-21T09:20:34.252" v="0"/>
          <ac:spMkLst>
            <pc:docMk/>
            <pc:sldMk cId="3865729964" sldId="367"/>
            <ac:spMk id="4" creationId="{2B00DAFB-D07D-27D5-C095-FD4932E70B37}"/>
          </ac:spMkLst>
        </pc:spChg>
      </pc:sldChg>
      <pc:sldChg chg="modSp">
        <pc:chgData name="Aya Ashraf" userId="2f2684f7-8f41-4418-87fe-3812a88530be" providerId="ADAL" clId="{D1BDA886-2AFA-40CD-A1B0-F48F2D05A08C}" dt="2024-10-21T09:20:34.252" v="0"/>
        <pc:sldMkLst>
          <pc:docMk/>
          <pc:sldMk cId="1239846617" sldId="368"/>
        </pc:sldMkLst>
        <pc:spChg chg="mod">
          <ac:chgData name="Aya Ashraf" userId="2f2684f7-8f41-4418-87fe-3812a88530be" providerId="ADAL" clId="{D1BDA886-2AFA-40CD-A1B0-F48F2D05A08C}" dt="2024-10-21T09:20:34.252" v="0"/>
          <ac:spMkLst>
            <pc:docMk/>
            <pc:sldMk cId="1239846617" sldId="368"/>
            <ac:spMk id="3" creationId="{7A55315E-82F6-09F9-40E1-1532ED296272}"/>
          </ac:spMkLst>
        </pc:spChg>
      </pc:sldChg>
      <pc:sldChg chg="modSp">
        <pc:chgData name="Aya Ashraf" userId="2f2684f7-8f41-4418-87fe-3812a88530be" providerId="ADAL" clId="{D1BDA886-2AFA-40CD-A1B0-F48F2D05A08C}" dt="2024-10-21T09:20:34.252" v="0"/>
        <pc:sldMkLst>
          <pc:docMk/>
          <pc:sldMk cId="2160212064" sldId="372"/>
        </pc:sldMkLst>
        <pc:spChg chg="mod">
          <ac:chgData name="Aya Ashraf" userId="2f2684f7-8f41-4418-87fe-3812a88530be" providerId="ADAL" clId="{D1BDA886-2AFA-40CD-A1B0-F48F2D05A08C}" dt="2024-10-21T09:20:34.252" v="0"/>
          <ac:spMkLst>
            <pc:docMk/>
            <pc:sldMk cId="2160212064" sldId="372"/>
            <ac:spMk id="3" creationId="{7A55315E-82F6-09F9-40E1-1532ED296272}"/>
          </ac:spMkLst>
        </pc:spChg>
      </pc:sldChg>
      <pc:sldChg chg="modSp">
        <pc:chgData name="Aya Ashraf" userId="2f2684f7-8f41-4418-87fe-3812a88530be" providerId="ADAL" clId="{D1BDA886-2AFA-40CD-A1B0-F48F2D05A08C}" dt="2024-10-21T09:20:34.252" v="0"/>
        <pc:sldMkLst>
          <pc:docMk/>
          <pc:sldMk cId="2897987326" sldId="376"/>
        </pc:sldMkLst>
        <pc:spChg chg="mod">
          <ac:chgData name="Aya Ashraf" userId="2f2684f7-8f41-4418-87fe-3812a88530be" providerId="ADAL" clId="{D1BDA886-2AFA-40CD-A1B0-F48F2D05A08C}" dt="2024-10-21T09:20:34.252" v="0"/>
          <ac:spMkLst>
            <pc:docMk/>
            <pc:sldMk cId="2897987326" sldId="376"/>
            <ac:spMk id="3" creationId="{A63063C2-6220-6B64-ECF2-E6788463F9FA}"/>
          </ac:spMkLst>
        </pc:spChg>
        <pc:spChg chg="mod">
          <ac:chgData name="Aya Ashraf" userId="2f2684f7-8f41-4418-87fe-3812a88530be" providerId="ADAL" clId="{D1BDA886-2AFA-40CD-A1B0-F48F2D05A08C}" dt="2024-10-21T09:20:34.252" v="0"/>
          <ac:spMkLst>
            <pc:docMk/>
            <pc:sldMk cId="2897987326" sldId="376"/>
            <ac:spMk id="4" creationId="{819A193A-98FC-05BF-CB84-D86250B8814B}"/>
          </ac:spMkLst>
        </pc:spChg>
      </pc:sldChg>
      <pc:sldChg chg="modSp">
        <pc:chgData name="Aya Ashraf" userId="2f2684f7-8f41-4418-87fe-3812a88530be" providerId="ADAL" clId="{D1BDA886-2AFA-40CD-A1B0-F48F2D05A08C}" dt="2024-10-21T09:20:34.252" v="0"/>
        <pc:sldMkLst>
          <pc:docMk/>
          <pc:sldMk cId="4029295157" sldId="378"/>
        </pc:sldMkLst>
        <pc:spChg chg="mod">
          <ac:chgData name="Aya Ashraf" userId="2f2684f7-8f41-4418-87fe-3812a88530be" providerId="ADAL" clId="{D1BDA886-2AFA-40CD-A1B0-F48F2D05A08C}" dt="2024-10-21T09:20:34.252" v="0"/>
          <ac:spMkLst>
            <pc:docMk/>
            <pc:sldMk cId="4029295157" sldId="378"/>
            <ac:spMk id="4" creationId="{819A193A-98FC-05BF-CB84-D86250B8814B}"/>
          </ac:spMkLst>
        </pc:spChg>
      </pc:sldChg>
      <pc:sldChg chg="modSp">
        <pc:chgData name="Aya Ashraf" userId="2f2684f7-8f41-4418-87fe-3812a88530be" providerId="ADAL" clId="{D1BDA886-2AFA-40CD-A1B0-F48F2D05A08C}" dt="2024-10-21T09:20:34.252" v="0"/>
        <pc:sldMkLst>
          <pc:docMk/>
          <pc:sldMk cId="1308686077" sldId="379"/>
        </pc:sldMkLst>
        <pc:spChg chg="mod">
          <ac:chgData name="Aya Ashraf" userId="2f2684f7-8f41-4418-87fe-3812a88530be" providerId="ADAL" clId="{D1BDA886-2AFA-40CD-A1B0-F48F2D05A08C}" dt="2024-10-21T09:20:34.252" v="0"/>
          <ac:spMkLst>
            <pc:docMk/>
            <pc:sldMk cId="1308686077" sldId="379"/>
            <ac:spMk id="4" creationId="{819A193A-98FC-05BF-CB84-D86250B8814B}"/>
          </ac:spMkLst>
        </pc:spChg>
      </pc:sldChg>
      <pc:sldChg chg="modSp">
        <pc:chgData name="Aya Ashraf" userId="2f2684f7-8f41-4418-87fe-3812a88530be" providerId="ADAL" clId="{D1BDA886-2AFA-40CD-A1B0-F48F2D05A08C}" dt="2024-10-21T09:20:34.252" v="0"/>
        <pc:sldMkLst>
          <pc:docMk/>
          <pc:sldMk cId="1959454458" sldId="385"/>
        </pc:sldMkLst>
        <pc:spChg chg="mod">
          <ac:chgData name="Aya Ashraf" userId="2f2684f7-8f41-4418-87fe-3812a88530be" providerId="ADAL" clId="{D1BDA886-2AFA-40CD-A1B0-F48F2D05A08C}" dt="2024-10-21T09:20:34.252" v="0"/>
          <ac:spMkLst>
            <pc:docMk/>
            <pc:sldMk cId="1959454458" sldId="385"/>
            <ac:spMk id="4" creationId="{A5011373-99C6-4024-9AF8-7080EBA65F94}"/>
          </ac:spMkLst>
        </pc:spChg>
        <pc:spChg chg="mod">
          <ac:chgData name="Aya Ashraf" userId="2f2684f7-8f41-4418-87fe-3812a88530be" providerId="ADAL" clId="{D1BDA886-2AFA-40CD-A1B0-F48F2D05A08C}" dt="2024-10-21T09:20:34.252" v="0"/>
          <ac:spMkLst>
            <pc:docMk/>
            <pc:sldMk cId="1959454458" sldId="385"/>
            <ac:spMk id="5" creationId="{A41DED51-23CC-C071-F04B-09610866A432}"/>
          </ac:spMkLst>
        </pc:spChg>
      </pc:sldChg>
      <pc:sldChg chg="modSp">
        <pc:chgData name="Aya Ashraf" userId="2f2684f7-8f41-4418-87fe-3812a88530be" providerId="ADAL" clId="{D1BDA886-2AFA-40CD-A1B0-F48F2D05A08C}" dt="2024-10-21T09:20:34.252" v="0"/>
        <pc:sldMkLst>
          <pc:docMk/>
          <pc:sldMk cId="135489176" sldId="386"/>
        </pc:sldMkLst>
        <pc:spChg chg="mod">
          <ac:chgData name="Aya Ashraf" userId="2f2684f7-8f41-4418-87fe-3812a88530be" providerId="ADAL" clId="{D1BDA886-2AFA-40CD-A1B0-F48F2D05A08C}" dt="2024-10-21T09:20:34.252" v="0"/>
          <ac:spMkLst>
            <pc:docMk/>
            <pc:sldMk cId="135489176" sldId="386"/>
            <ac:spMk id="5" creationId="{A41DED51-23CC-C071-F04B-09610866A432}"/>
          </ac:spMkLst>
        </pc:spChg>
      </pc:sldChg>
      <pc:sldChg chg="addSp modSp">
        <pc:chgData name="Aya Ashraf" userId="2f2684f7-8f41-4418-87fe-3812a88530be" providerId="ADAL" clId="{D1BDA886-2AFA-40CD-A1B0-F48F2D05A08C}" dt="2024-10-21T13:36:11.245" v="2"/>
        <pc:sldMkLst>
          <pc:docMk/>
          <pc:sldMk cId="165233052" sldId="387"/>
        </pc:sldMkLst>
        <pc:spChg chg="add mod">
          <ac:chgData name="Aya Ashraf" userId="2f2684f7-8f41-4418-87fe-3812a88530be" providerId="ADAL" clId="{D1BDA886-2AFA-40CD-A1B0-F48F2D05A08C}" dt="2024-10-21T13:36:11.245" v="2"/>
          <ac:spMkLst>
            <pc:docMk/>
            <pc:sldMk cId="165233052" sldId="387"/>
            <ac:spMk id="4" creationId="{FEC8AFC4-45F3-61BE-0251-D3E2A45A139D}"/>
          </ac:spMkLst>
        </pc:spChg>
      </pc:sldChg>
      <pc:sldChg chg="modSp">
        <pc:chgData name="Aya Ashraf" userId="2f2684f7-8f41-4418-87fe-3812a88530be" providerId="ADAL" clId="{D1BDA886-2AFA-40CD-A1B0-F48F2D05A08C}" dt="2024-10-21T09:20:34.252" v="0"/>
        <pc:sldMkLst>
          <pc:docMk/>
          <pc:sldMk cId="1854717564" sldId="390"/>
        </pc:sldMkLst>
        <pc:spChg chg="mod">
          <ac:chgData name="Aya Ashraf" userId="2f2684f7-8f41-4418-87fe-3812a88530be" providerId="ADAL" clId="{D1BDA886-2AFA-40CD-A1B0-F48F2D05A08C}" dt="2024-10-21T09:20:34.252" v="0"/>
          <ac:spMkLst>
            <pc:docMk/>
            <pc:sldMk cId="1854717564" sldId="390"/>
            <ac:spMk id="4" creationId="{6EB2B484-B60D-AC8C-1534-09A00C53B062}"/>
          </ac:spMkLst>
        </pc:spChg>
      </pc:sldChg>
      <pc:sldChg chg="modSp">
        <pc:chgData name="Aya Ashraf" userId="2f2684f7-8f41-4418-87fe-3812a88530be" providerId="ADAL" clId="{D1BDA886-2AFA-40CD-A1B0-F48F2D05A08C}" dt="2024-10-21T09:20:34.252" v="0"/>
        <pc:sldMkLst>
          <pc:docMk/>
          <pc:sldMk cId="3159472797" sldId="391"/>
        </pc:sldMkLst>
        <pc:spChg chg="mod">
          <ac:chgData name="Aya Ashraf" userId="2f2684f7-8f41-4418-87fe-3812a88530be" providerId="ADAL" clId="{D1BDA886-2AFA-40CD-A1B0-F48F2D05A08C}" dt="2024-10-21T09:20:34.252" v="0"/>
          <ac:spMkLst>
            <pc:docMk/>
            <pc:sldMk cId="3159472797" sldId="391"/>
            <ac:spMk id="5" creationId="{A41DED51-23CC-C071-F04B-09610866A432}"/>
          </ac:spMkLst>
        </pc:spChg>
      </pc:sldChg>
      <pc:sldChg chg="modSp">
        <pc:chgData name="Aya Ashraf" userId="2f2684f7-8f41-4418-87fe-3812a88530be" providerId="ADAL" clId="{D1BDA886-2AFA-40CD-A1B0-F48F2D05A08C}" dt="2024-10-21T09:20:34.252" v="0"/>
        <pc:sldMkLst>
          <pc:docMk/>
          <pc:sldMk cId="1572295299" sldId="396"/>
        </pc:sldMkLst>
        <pc:spChg chg="mod">
          <ac:chgData name="Aya Ashraf" userId="2f2684f7-8f41-4418-87fe-3812a88530be" providerId="ADAL" clId="{D1BDA886-2AFA-40CD-A1B0-F48F2D05A08C}" dt="2024-10-21T09:20:34.252" v="0"/>
          <ac:spMkLst>
            <pc:docMk/>
            <pc:sldMk cId="1572295299" sldId="396"/>
            <ac:spMk id="4" creationId="{C3CE7D57-1662-E5CE-1DFD-957A153F5E27}"/>
          </ac:spMkLst>
        </pc:spChg>
      </pc:sldChg>
      <pc:sldChg chg="modSp">
        <pc:chgData name="Aya Ashraf" userId="2f2684f7-8f41-4418-87fe-3812a88530be" providerId="ADAL" clId="{D1BDA886-2AFA-40CD-A1B0-F48F2D05A08C}" dt="2024-10-21T09:20:34.252" v="0"/>
        <pc:sldMkLst>
          <pc:docMk/>
          <pc:sldMk cId="3115561356" sldId="398"/>
        </pc:sldMkLst>
        <pc:spChg chg="mod">
          <ac:chgData name="Aya Ashraf" userId="2f2684f7-8f41-4418-87fe-3812a88530be" providerId="ADAL" clId="{D1BDA886-2AFA-40CD-A1B0-F48F2D05A08C}" dt="2024-10-21T09:20:34.252" v="0"/>
          <ac:spMkLst>
            <pc:docMk/>
            <pc:sldMk cId="3115561356" sldId="398"/>
            <ac:spMk id="4" creationId="{529962B4-3E10-2A6D-BE3A-130F863E4C20}"/>
          </ac:spMkLst>
        </pc:spChg>
      </pc:sldChg>
      <pc:sldChg chg="addSp modSp">
        <pc:chgData name="Aya Ashraf" userId="2f2684f7-8f41-4418-87fe-3812a88530be" providerId="ADAL" clId="{D1BDA886-2AFA-40CD-A1B0-F48F2D05A08C}" dt="2024-10-21T13:36:07.467" v="1"/>
        <pc:sldMkLst>
          <pc:docMk/>
          <pc:sldMk cId="3175196014" sldId="399"/>
        </pc:sldMkLst>
        <pc:spChg chg="add mod">
          <ac:chgData name="Aya Ashraf" userId="2f2684f7-8f41-4418-87fe-3812a88530be" providerId="ADAL" clId="{D1BDA886-2AFA-40CD-A1B0-F48F2D05A08C}" dt="2024-10-21T13:36:07.467" v="1"/>
          <ac:spMkLst>
            <pc:docMk/>
            <pc:sldMk cId="3175196014" sldId="399"/>
            <ac:spMk id="3" creationId="{378D999F-F66A-E7D1-B7E3-D44A1B89376B}"/>
          </ac:spMkLst>
        </pc:spChg>
        <pc:spChg chg="mod">
          <ac:chgData name="Aya Ashraf" userId="2f2684f7-8f41-4418-87fe-3812a88530be" providerId="ADAL" clId="{D1BDA886-2AFA-40CD-A1B0-F48F2D05A08C}" dt="2024-10-21T09:20:34.252" v="0"/>
          <ac:spMkLst>
            <pc:docMk/>
            <pc:sldMk cId="3175196014" sldId="399"/>
            <ac:spMk id="7" creationId="{2495E227-31C2-E92F-8B40-0E5A4CA84B1D}"/>
          </ac:spMkLst>
        </pc:spChg>
      </pc:sldChg>
    </pc:docChg>
  </pc:docChgLst>
  <pc:docChgLst>
    <pc:chgData name="Aya Ashraf" userId="2f2684f7-8f41-4418-87fe-3812a88530be" providerId="ADAL" clId="{F278BF70-91C6-433A-A574-FC3FFFBB8368}"/>
    <pc:docChg chg="undo custSel addSld delSld modSld modMainMaster">
      <pc:chgData name="Aya Ashraf" userId="2f2684f7-8f41-4418-87fe-3812a88530be" providerId="ADAL" clId="{F278BF70-91C6-433A-A574-FC3FFFBB8368}" dt="2024-10-20T10:58:21.243" v="57"/>
      <pc:docMkLst>
        <pc:docMk/>
      </pc:docMkLst>
      <pc:sldChg chg="modSp del">
        <pc:chgData name="Aya Ashraf" userId="2f2684f7-8f41-4418-87fe-3812a88530be" providerId="ADAL" clId="{F278BF70-91C6-433A-A574-FC3FFFBB8368}" dt="2024-10-20T10:50:10.721" v="5" actId="47"/>
        <pc:sldMkLst>
          <pc:docMk/>
          <pc:sldMk cId="2541422933" sldId="263"/>
        </pc:sldMkLst>
        <pc:spChg chg="mod">
          <ac:chgData name="Aya Ashraf" userId="2f2684f7-8f41-4418-87fe-3812a88530be" providerId="ADAL" clId="{F278BF70-91C6-433A-A574-FC3FFFBB8368}" dt="2024-10-20T10:48:56.128" v="0"/>
          <ac:spMkLst>
            <pc:docMk/>
            <pc:sldMk cId="2541422933" sldId="263"/>
            <ac:spMk id="7" creationId="{2495E227-31C2-E92F-8B40-0E5A4CA84B1D}"/>
          </ac:spMkLst>
        </pc:spChg>
      </pc:sldChg>
      <pc:sldChg chg="modSp del mod">
        <pc:chgData name="Aya Ashraf" userId="2f2684f7-8f41-4418-87fe-3812a88530be" providerId="ADAL" clId="{F278BF70-91C6-433A-A574-FC3FFFBB8368}" dt="2024-10-20T10:52:30.163" v="20" actId="47"/>
        <pc:sldMkLst>
          <pc:docMk/>
          <pc:sldMk cId="2274063995" sldId="343"/>
        </pc:sldMkLst>
        <pc:spChg chg="mod">
          <ac:chgData name="Aya Ashraf" userId="2f2684f7-8f41-4418-87fe-3812a88530be" providerId="ADAL" clId="{F278BF70-91C6-433A-A574-FC3FFFBB8368}" dt="2024-10-20T10:52:05.265" v="18"/>
          <ac:spMkLst>
            <pc:docMk/>
            <pc:sldMk cId="2274063995" sldId="343"/>
            <ac:spMk id="2" creationId="{4C3A63CC-1257-D747-338A-865CBD32C177}"/>
          </ac:spMkLst>
        </pc:spChg>
        <pc:spChg chg="mod">
          <ac:chgData name="Aya Ashraf" userId="2f2684f7-8f41-4418-87fe-3812a88530be" providerId="ADAL" clId="{F278BF70-91C6-433A-A574-FC3FFFBB8368}" dt="2024-10-20T10:52:05.265" v="18"/>
          <ac:spMkLst>
            <pc:docMk/>
            <pc:sldMk cId="2274063995" sldId="343"/>
            <ac:spMk id="3" creationId="{88308D70-E60E-6F9F-4C61-9568BCDFA66F}"/>
          </ac:spMkLst>
        </pc:spChg>
        <pc:spChg chg="mod">
          <ac:chgData name="Aya Ashraf" userId="2f2684f7-8f41-4418-87fe-3812a88530be" providerId="ADAL" clId="{F278BF70-91C6-433A-A574-FC3FFFBB8368}" dt="2024-10-20T10:51:26.632" v="14"/>
          <ac:spMkLst>
            <pc:docMk/>
            <pc:sldMk cId="2274063995" sldId="343"/>
            <ac:spMk id="10" creationId="{640AD0C9-DBE7-968A-83E4-93539E06D64C}"/>
          </ac:spMkLst>
        </pc:spChg>
      </pc:sldChg>
      <pc:sldChg chg="modSp">
        <pc:chgData name="Aya Ashraf" userId="2f2684f7-8f41-4418-87fe-3812a88530be" providerId="ADAL" clId="{F278BF70-91C6-433A-A574-FC3FFFBB8368}" dt="2024-10-20T10:52:05.265" v="18"/>
        <pc:sldMkLst>
          <pc:docMk/>
          <pc:sldMk cId="3563095720" sldId="345"/>
        </pc:sldMkLst>
        <pc:spChg chg="mod">
          <ac:chgData name="Aya Ashraf" userId="2f2684f7-8f41-4418-87fe-3812a88530be" providerId="ADAL" clId="{F278BF70-91C6-433A-A574-FC3FFFBB8368}" dt="2024-10-20T10:52:05.265" v="18"/>
          <ac:spMkLst>
            <pc:docMk/>
            <pc:sldMk cId="3563095720" sldId="345"/>
            <ac:spMk id="2" creationId="{2B23FDD2-4136-04C0-9F06-6672991AE780}"/>
          </ac:spMkLst>
        </pc:spChg>
        <pc:spChg chg="mod">
          <ac:chgData name="Aya Ashraf" userId="2f2684f7-8f41-4418-87fe-3812a88530be" providerId="ADAL" clId="{F278BF70-91C6-433A-A574-FC3FFFBB8368}" dt="2024-10-20T10:50:49.223" v="12"/>
          <ac:spMkLst>
            <pc:docMk/>
            <pc:sldMk cId="3563095720" sldId="345"/>
            <ac:spMk id="4" creationId="{A5011373-99C6-4024-9AF8-7080EBA65F94}"/>
          </ac:spMkLst>
        </pc:spChg>
        <pc:spChg chg="mod">
          <ac:chgData name="Aya Ashraf" userId="2f2684f7-8f41-4418-87fe-3812a88530be" providerId="ADAL" clId="{F278BF70-91C6-433A-A574-FC3FFFBB8368}" dt="2024-10-20T10:51:26.632" v="14"/>
          <ac:spMkLst>
            <pc:docMk/>
            <pc:sldMk cId="3563095720" sldId="345"/>
            <ac:spMk id="5" creationId="{A41DED51-23CC-C071-F04B-09610866A432}"/>
          </ac:spMkLst>
        </pc:spChg>
      </pc:sldChg>
      <pc:sldChg chg="modSp">
        <pc:chgData name="Aya Ashraf" userId="2f2684f7-8f41-4418-87fe-3812a88530be" providerId="ADAL" clId="{F278BF70-91C6-433A-A574-FC3FFFBB8368}" dt="2024-10-20T10:52:05.265" v="18"/>
        <pc:sldMkLst>
          <pc:docMk/>
          <pc:sldMk cId="3201964288" sldId="347"/>
        </pc:sldMkLst>
        <pc:spChg chg="mod">
          <ac:chgData name="Aya Ashraf" userId="2f2684f7-8f41-4418-87fe-3812a88530be" providerId="ADAL" clId="{F278BF70-91C6-433A-A574-FC3FFFBB8368}" dt="2024-10-20T10:52:05.265" v="18"/>
          <ac:spMkLst>
            <pc:docMk/>
            <pc:sldMk cId="3201964288" sldId="347"/>
            <ac:spMk id="2" creationId="{2B23FDD2-4136-04C0-9F06-6672991AE780}"/>
          </ac:spMkLst>
        </pc:spChg>
        <pc:spChg chg="mod">
          <ac:chgData name="Aya Ashraf" userId="2f2684f7-8f41-4418-87fe-3812a88530be" providerId="ADAL" clId="{F278BF70-91C6-433A-A574-FC3FFFBB8368}" dt="2024-10-20T10:51:26.632" v="14"/>
          <ac:spMkLst>
            <pc:docMk/>
            <pc:sldMk cId="3201964288" sldId="347"/>
            <ac:spMk id="4" creationId="{A5011373-99C6-4024-9AF8-7080EBA65F94}"/>
          </ac:spMkLst>
        </pc:spChg>
        <pc:spChg chg="mod">
          <ac:chgData name="Aya Ashraf" userId="2f2684f7-8f41-4418-87fe-3812a88530be" providerId="ADAL" clId="{F278BF70-91C6-433A-A574-FC3FFFBB8368}" dt="2024-10-20T10:48:56.128" v="0"/>
          <ac:spMkLst>
            <pc:docMk/>
            <pc:sldMk cId="3201964288" sldId="347"/>
            <ac:spMk id="27" creationId="{B221E495-9224-19EF-54EA-A20313BF1DA5}"/>
          </ac:spMkLst>
        </pc:spChg>
        <pc:spChg chg="mod">
          <ac:chgData name="Aya Ashraf" userId="2f2684f7-8f41-4418-87fe-3812a88530be" providerId="ADAL" clId="{F278BF70-91C6-433A-A574-FC3FFFBB8368}" dt="2024-10-20T10:49:10.135" v="1"/>
          <ac:spMkLst>
            <pc:docMk/>
            <pc:sldMk cId="3201964288" sldId="347"/>
            <ac:spMk id="29" creationId="{03A70B14-2365-3BD3-5288-F8FDBB47A19E}"/>
          </ac:spMkLst>
        </pc:spChg>
        <pc:spChg chg="mod">
          <ac:chgData name="Aya Ashraf" userId="2f2684f7-8f41-4418-87fe-3812a88530be" providerId="ADAL" clId="{F278BF70-91C6-433A-A574-FC3FFFBB8368}" dt="2024-10-20T10:49:32.251" v="3"/>
          <ac:spMkLst>
            <pc:docMk/>
            <pc:sldMk cId="3201964288" sldId="347"/>
            <ac:spMk id="31" creationId="{B9F904C9-6BEC-E39E-217A-F9A5B6425985}"/>
          </ac:spMkLst>
        </pc:spChg>
        <pc:spChg chg="mod">
          <ac:chgData name="Aya Ashraf" userId="2f2684f7-8f41-4418-87fe-3812a88530be" providerId="ADAL" clId="{F278BF70-91C6-433A-A574-FC3FFFBB8368}" dt="2024-10-20T10:49:21.204" v="2"/>
          <ac:spMkLst>
            <pc:docMk/>
            <pc:sldMk cId="3201964288" sldId="347"/>
            <ac:spMk id="33" creationId="{F6BF0282-55BC-92A4-BD1A-15167779B1EB}"/>
          </ac:spMkLst>
        </pc:spChg>
      </pc:sldChg>
      <pc:sldChg chg="modSp">
        <pc:chgData name="Aya Ashraf" userId="2f2684f7-8f41-4418-87fe-3812a88530be" providerId="ADAL" clId="{F278BF70-91C6-433A-A574-FC3FFFBB8368}" dt="2024-10-20T10:52:05.265" v="18"/>
        <pc:sldMkLst>
          <pc:docMk/>
          <pc:sldMk cId="1195071944" sldId="348"/>
        </pc:sldMkLst>
        <pc:spChg chg="mod">
          <ac:chgData name="Aya Ashraf" userId="2f2684f7-8f41-4418-87fe-3812a88530be" providerId="ADAL" clId="{F278BF70-91C6-433A-A574-FC3FFFBB8368}" dt="2024-10-20T10:52:05.265" v="18"/>
          <ac:spMkLst>
            <pc:docMk/>
            <pc:sldMk cId="1195071944" sldId="348"/>
            <ac:spMk id="2" creationId="{2B23FDD2-4136-04C0-9F06-6672991AE780}"/>
          </ac:spMkLst>
        </pc:spChg>
        <pc:spChg chg="mod">
          <ac:chgData name="Aya Ashraf" userId="2f2684f7-8f41-4418-87fe-3812a88530be" providerId="ADAL" clId="{F278BF70-91C6-433A-A574-FC3FFFBB8368}" dt="2024-10-20T10:48:56.128" v="0"/>
          <ac:spMkLst>
            <pc:docMk/>
            <pc:sldMk cId="1195071944" sldId="348"/>
            <ac:spMk id="4" creationId="{A5011373-99C6-4024-9AF8-7080EBA65F94}"/>
          </ac:spMkLst>
        </pc:spChg>
        <pc:spChg chg="mod">
          <ac:chgData name="Aya Ashraf" userId="2f2684f7-8f41-4418-87fe-3812a88530be" providerId="ADAL" clId="{F278BF70-91C6-433A-A574-FC3FFFBB8368}" dt="2024-10-20T10:51:26.632" v="14"/>
          <ac:spMkLst>
            <pc:docMk/>
            <pc:sldMk cId="1195071944" sldId="348"/>
            <ac:spMk id="33" creationId="{FDC52387-CFF3-E4A6-D2D9-85C986705971}"/>
          </ac:spMkLst>
        </pc:spChg>
        <pc:spChg chg="mod">
          <ac:chgData name="Aya Ashraf" userId="2f2684f7-8f41-4418-87fe-3812a88530be" providerId="ADAL" clId="{F278BF70-91C6-433A-A574-FC3FFFBB8368}" dt="2024-10-20T10:51:26.632" v="14"/>
          <ac:spMkLst>
            <pc:docMk/>
            <pc:sldMk cId="1195071944" sldId="348"/>
            <ac:spMk id="38" creationId="{72B796F5-31F3-8F65-E2D3-D27411A072F4}"/>
          </ac:spMkLst>
        </pc:spChg>
      </pc:sldChg>
      <pc:sldChg chg="modSp">
        <pc:chgData name="Aya Ashraf" userId="2f2684f7-8f41-4418-87fe-3812a88530be" providerId="ADAL" clId="{F278BF70-91C6-433A-A574-FC3FFFBB8368}" dt="2024-10-20T10:52:05.265" v="18"/>
        <pc:sldMkLst>
          <pc:docMk/>
          <pc:sldMk cId="486515175" sldId="349"/>
        </pc:sldMkLst>
        <pc:spChg chg="mod">
          <ac:chgData name="Aya Ashraf" userId="2f2684f7-8f41-4418-87fe-3812a88530be" providerId="ADAL" clId="{F278BF70-91C6-433A-A574-FC3FFFBB8368}" dt="2024-10-20T10:52:05.265" v="18"/>
          <ac:spMkLst>
            <pc:docMk/>
            <pc:sldMk cId="486515175" sldId="349"/>
            <ac:spMk id="2" creationId="{2B23FDD2-4136-04C0-9F06-6672991AE780}"/>
          </ac:spMkLst>
        </pc:spChg>
        <pc:spChg chg="mod">
          <ac:chgData name="Aya Ashraf" userId="2f2684f7-8f41-4418-87fe-3812a88530be" providerId="ADAL" clId="{F278BF70-91C6-433A-A574-FC3FFFBB8368}" dt="2024-10-20T10:48:56.128" v="0"/>
          <ac:spMkLst>
            <pc:docMk/>
            <pc:sldMk cId="486515175" sldId="349"/>
            <ac:spMk id="4" creationId="{A5011373-99C6-4024-9AF8-7080EBA65F94}"/>
          </ac:spMkLst>
        </pc:spChg>
        <pc:spChg chg="mod">
          <ac:chgData name="Aya Ashraf" userId="2f2684f7-8f41-4418-87fe-3812a88530be" providerId="ADAL" clId="{F278BF70-91C6-433A-A574-FC3FFFBB8368}" dt="2024-10-20T10:51:26.632" v="14"/>
          <ac:spMkLst>
            <pc:docMk/>
            <pc:sldMk cId="486515175" sldId="349"/>
            <ac:spMk id="23" creationId="{91948E66-D45D-EF7C-CDE5-E872D99266FE}"/>
          </ac:spMkLst>
        </pc:spChg>
        <pc:spChg chg="mod">
          <ac:chgData name="Aya Ashraf" userId="2f2684f7-8f41-4418-87fe-3812a88530be" providerId="ADAL" clId="{F278BF70-91C6-433A-A574-FC3FFFBB8368}" dt="2024-10-20T10:51:26.632" v="14"/>
          <ac:spMkLst>
            <pc:docMk/>
            <pc:sldMk cId="486515175" sldId="349"/>
            <ac:spMk id="28" creationId="{609540B1-D075-E11B-14ED-5E39F5D29136}"/>
          </ac:spMkLst>
        </pc:spChg>
      </pc:sldChg>
      <pc:sldChg chg="modSp">
        <pc:chgData name="Aya Ashraf" userId="2f2684f7-8f41-4418-87fe-3812a88530be" providerId="ADAL" clId="{F278BF70-91C6-433A-A574-FC3FFFBB8368}" dt="2024-10-20T10:52:05.265" v="18"/>
        <pc:sldMkLst>
          <pc:docMk/>
          <pc:sldMk cId="664323811" sldId="352"/>
        </pc:sldMkLst>
        <pc:spChg chg="mod">
          <ac:chgData name="Aya Ashraf" userId="2f2684f7-8f41-4418-87fe-3812a88530be" providerId="ADAL" clId="{F278BF70-91C6-433A-A574-FC3FFFBB8368}" dt="2024-10-20T10:52:05.265" v="18"/>
          <ac:spMkLst>
            <pc:docMk/>
            <pc:sldMk cId="664323811" sldId="352"/>
            <ac:spMk id="2" creationId="{2B23FDD2-4136-04C0-9F06-6672991AE780}"/>
          </ac:spMkLst>
        </pc:spChg>
        <pc:spChg chg="mod">
          <ac:chgData name="Aya Ashraf" userId="2f2684f7-8f41-4418-87fe-3812a88530be" providerId="ADAL" clId="{F278BF70-91C6-433A-A574-FC3FFFBB8368}" dt="2024-10-20T10:48:56.128" v="0"/>
          <ac:spMkLst>
            <pc:docMk/>
            <pc:sldMk cId="664323811" sldId="352"/>
            <ac:spMk id="4" creationId="{A5011373-99C6-4024-9AF8-7080EBA65F94}"/>
          </ac:spMkLst>
        </pc:spChg>
        <pc:spChg chg="mod">
          <ac:chgData name="Aya Ashraf" userId="2f2684f7-8f41-4418-87fe-3812a88530be" providerId="ADAL" clId="{F278BF70-91C6-433A-A574-FC3FFFBB8368}" dt="2024-10-20T10:51:26.632" v="14"/>
          <ac:spMkLst>
            <pc:docMk/>
            <pc:sldMk cId="664323811" sldId="352"/>
            <ac:spMk id="20" creationId="{EC3F9B15-82B8-25B6-3F2A-077791B899FC}"/>
          </ac:spMkLst>
        </pc:spChg>
        <pc:spChg chg="mod">
          <ac:chgData name="Aya Ashraf" userId="2f2684f7-8f41-4418-87fe-3812a88530be" providerId="ADAL" clId="{F278BF70-91C6-433A-A574-FC3FFFBB8368}" dt="2024-10-20T10:51:26.632" v="14"/>
          <ac:spMkLst>
            <pc:docMk/>
            <pc:sldMk cId="664323811" sldId="352"/>
            <ac:spMk id="25" creationId="{50464637-FE62-2082-3DF7-1DDD1B94B6B7}"/>
          </ac:spMkLst>
        </pc:spChg>
      </pc:sldChg>
      <pc:sldChg chg="addSp delSp modSp mod">
        <pc:chgData name="Aya Ashraf" userId="2f2684f7-8f41-4418-87fe-3812a88530be" providerId="ADAL" clId="{F278BF70-91C6-433A-A574-FC3FFFBB8368}" dt="2024-10-20T10:57:55.090" v="55" actId="478"/>
        <pc:sldMkLst>
          <pc:docMk/>
          <pc:sldMk cId="4206931296" sldId="353"/>
        </pc:sldMkLst>
        <pc:spChg chg="mod">
          <ac:chgData name="Aya Ashraf" userId="2f2684f7-8f41-4418-87fe-3812a88530be" providerId="ADAL" clId="{F278BF70-91C6-433A-A574-FC3FFFBB8368}" dt="2024-10-20T10:52:05.265" v="18"/>
          <ac:spMkLst>
            <pc:docMk/>
            <pc:sldMk cId="4206931296" sldId="353"/>
            <ac:spMk id="2" creationId="{2B23FDD2-4136-04C0-9F06-6672991AE780}"/>
          </ac:spMkLst>
        </pc:spChg>
        <pc:spChg chg="mod">
          <ac:chgData name="Aya Ashraf" userId="2f2684f7-8f41-4418-87fe-3812a88530be" providerId="ADAL" clId="{F278BF70-91C6-433A-A574-FC3FFFBB8368}" dt="2024-10-20T10:48:56.128" v="0"/>
          <ac:spMkLst>
            <pc:docMk/>
            <pc:sldMk cId="4206931296" sldId="353"/>
            <ac:spMk id="4" creationId="{A5011373-99C6-4024-9AF8-7080EBA65F94}"/>
          </ac:spMkLst>
        </pc:spChg>
        <pc:picChg chg="add mod ord">
          <ac:chgData name="Aya Ashraf" userId="2f2684f7-8f41-4418-87fe-3812a88530be" providerId="ADAL" clId="{F278BF70-91C6-433A-A574-FC3FFFBB8368}" dt="2024-10-20T10:57:13.594" v="40" actId="167"/>
          <ac:picMkLst>
            <pc:docMk/>
            <pc:sldMk cId="4206931296" sldId="353"/>
            <ac:picMk id="6" creationId="{2EFE2016-7FD4-468D-E14C-3CBC8845C8B5}"/>
          </ac:picMkLst>
        </pc:picChg>
        <pc:picChg chg="add mod ord">
          <ac:chgData name="Aya Ashraf" userId="2f2684f7-8f41-4418-87fe-3812a88530be" providerId="ADAL" clId="{F278BF70-91C6-433A-A574-FC3FFFBB8368}" dt="2024-10-20T10:57:53.670" v="54" actId="167"/>
          <ac:picMkLst>
            <pc:docMk/>
            <pc:sldMk cId="4206931296" sldId="353"/>
            <ac:picMk id="8" creationId="{59BD1F99-16DF-90DE-27B6-BEE41452797D}"/>
          </ac:picMkLst>
        </pc:picChg>
        <pc:picChg chg="del mod">
          <ac:chgData name="Aya Ashraf" userId="2f2684f7-8f41-4418-87fe-3812a88530be" providerId="ADAL" clId="{F278BF70-91C6-433A-A574-FC3FFFBB8368}" dt="2024-10-20T10:57:15.127" v="41" actId="478"/>
          <ac:picMkLst>
            <pc:docMk/>
            <pc:sldMk cId="4206931296" sldId="353"/>
            <ac:picMk id="10" creationId="{EE973BF4-38F0-46A2-A6FF-93E5B7DF1A01}"/>
          </ac:picMkLst>
        </pc:picChg>
        <pc:picChg chg="del mod">
          <ac:chgData name="Aya Ashraf" userId="2f2684f7-8f41-4418-87fe-3812a88530be" providerId="ADAL" clId="{F278BF70-91C6-433A-A574-FC3FFFBB8368}" dt="2024-10-20T10:57:55.090" v="55" actId="478"/>
          <ac:picMkLst>
            <pc:docMk/>
            <pc:sldMk cId="4206931296" sldId="353"/>
            <ac:picMk id="12" creationId="{86A7FC82-F6B7-E44D-D160-47601C5F5A86}"/>
          </ac:picMkLst>
        </pc:picChg>
      </pc:sldChg>
      <pc:sldChg chg="modSp">
        <pc:chgData name="Aya Ashraf" userId="2f2684f7-8f41-4418-87fe-3812a88530be" providerId="ADAL" clId="{F278BF70-91C6-433A-A574-FC3FFFBB8368}" dt="2024-10-20T10:52:05.265" v="18"/>
        <pc:sldMkLst>
          <pc:docMk/>
          <pc:sldMk cId="3348328144" sldId="355"/>
        </pc:sldMkLst>
        <pc:spChg chg="mod">
          <ac:chgData name="Aya Ashraf" userId="2f2684f7-8f41-4418-87fe-3812a88530be" providerId="ADAL" clId="{F278BF70-91C6-433A-A574-FC3FFFBB8368}" dt="2024-10-20T10:52:05.265" v="18"/>
          <ac:spMkLst>
            <pc:docMk/>
            <pc:sldMk cId="3348328144" sldId="355"/>
            <ac:spMk id="2" creationId="{2B23FDD2-4136-04C0-9F06-6672991AE780}"/>
          </ac:spMkLst>
        </pc:spChg>
        <pc:spChg chg="mod">
          <ac:chgData name="Aya Ashraf" userId="2f2684f7-8f41-4418-87fe-3812a88530be" providerId="ADAL" clId="{F278BF70-91C6-433A-A574-FC3FFFBB8368}" dt="2024-10-20T10:50:49.223" v="12"/>
          <ac:spMkLst>
            <pc:docMk/>
            <pc:sldMk cId="3348328144" sldId="355"/>
            <ac:spMk id="4" creationId="{A5011373-99C6-4024-9AF8-7080EBA65F94}"/>
          </ac:spMkLst>
        </pc:spChg>
        <pc:spChg chg="mod">
          <ac:chgData name="Aya Ashraf" userId="2f2684f7-8f41-4418-87fe-3812a88530be" providerId="ADAL" clId="{F278BF70-91C6-433A-A574-FC3FFFBB8368}" dt="2024-10-20T10:50:49.223" v="12"/>
          <ac:spMkLst>
            <pc:docMk/>
            <pc:sldMk cId="3348328144" sldId="355"/>
            <ac:spMk id="8" creationId="{71DE7BF7-B979-B474-272C-CC33F825D77C}"/>
          </ac:spMkLst>
        </pc:spChg>
      </pc:sldChg>
      <pc:sldChg chg="modSp">
        <pc:chgData name="Aya Ashraf" userId="2f2684f7-8f41-4418-87fe-3812a88530be" providerId="ADAL" clId="{F278BF70-91C6-433A-A574-FC3FFFBB8368}" dt="2024-10-20T10:52:05.265" v="18"/>
        <pc:sldMkLst>
          <pc:docMk/>
          <pc:sldMk cId="332822562" sldId="358"/>
        </pc:sldMkLst>
        <pc:spChg chg="mod">
          <ac:chgData name="Aya Ashraf" userId="2f2684f7-8f41-4418-87fe-3812a88530be" providerId="ADAL" clId="{F278BF70-91C6-433A-A574-FC3FFFBB8368}" dt="2024-10-20T10:52:05.265" v="18"/>
          <ac:spMkLst>
            <pc:docMk/>
            <pc:sldMk cId="332822562" sldId="358"/>
            <ac:spMk id="2" creationId="{2B23FDD2-4136-04C0-9F06-6672991AE780}"/>
          </ac:spMkLst>
        </pc:spChg>
        <pc:spChg chg="mod">
          <ac:chgData name="Aya Ashraf" userId="2f2684f7-8f41-4418-87fe-3812a88530be" providerId="ADAL" clId="{F278BF70-91C6-433A-A574-FC3FFFBB8368}" dt="2024-10-20T10:48:56.128" v="0"/>
          <ac:spMkLst>
            <pc:docMk/>
            <pc:sldMk cId="332822562" sldId="358"/>
            <ac:spMk id="4" creationId="{A5011373-99C6-4024-9AF8-7080EBA65F94}"/>
          </ac:spMkLst>
        </pc:spChg>
        <pc:spChg chg="mod">
          <ac:chgData name="Aya Ashraf" userId="2f2684f7-8f41-4418-87fe-3812a88530be" providerId="ADAL" clId="{F278BF70-91C6-433A-A574-FC3FFFBB8368}" dt="2024-10-20T10:51:26.632" v="14"/>
          <ac:spMkLst>
            <pc:docMk/>
            <pc:sldMk cId="332822562" sldId="358"/>
            <ac:spMk id="38" creationId="{6587E8AC-AD51-1FDC-59C9-10640F186811}"/>
          </ac:spMkLst>
        </pc:spChg>
        <pc:spChg chg="mod">
          <ac:chgData name="Aya Ashraf" userId="2f2684f7-8f41-4418-87fe-3812a88530be" providerId="ADAL" clId="{F278BF70-91C6-433A-A574-FC3FFFBB8368}" dt="2024-10-20T10:51:26.632" v="14"/>
          <ac:spMkLst>
            <pc:docMk/>
            <pc:sldMk cId="332822562" sldId="358"/>
            <ac:spMk id="39" creationId="{B51C7B90-3EDC-7CBA-3192-75328A9B44F4}"/>
          </ac:spMkLst>
        </pc:spChg>
        <pc:spChg chg="mod">
          <ac:chgData name="Aya Ashraf" userId="2f2684f7-8f41-4418-87fe-3812a88530be" providerId="ADAL" clId="{F278BF70-91C6-433A-A574-FC3FFFBB8368}" dt="2024-10-20T10:48:56.128" v="0"/>
          <ac:spMkLst>
            <pc:docMk/>
            <pc:sldMk cId="332822562" sldId="358"/>
            <ac:spMk id="85" creationId="{97A5E1EB-0334-22FC-AA59-DDA455E1658C}"/>
          </ac:spMkLst>
        </pc:spChg>
        <pc:spChg chg="mod">
          <ac:chgData name="Aya Ashraf" userId="2f2684f7-8f41-4418-87fe-3812a88530be" providerId="ADAL" clId="{F278BF70-91C6-433A-A574-FC3FFFBB8368}" dt="2024-10-20T10:49:10.135" v="1"/>
          <ac:spMkLst>
            <pc:docMk/>
            <pc:sldMk cId="332822562" sldId="358"/>
            <ac:spMk id="86" creationId="{05AB0BFA-E1E1-1376-3253-DBB7A750E1CE}"/>
          </ac:spMkLst>
        </pc:spChg>
        <pc:spChg chg="mod">
          <ac:chgData name="Aya Ashraf" userId="2f2684f7-8f41-4418-87fe-3812a88530be" providerId="ADAL" clId="{F278BF70-91C6-433A-A574-FC3FFFBB8368}" dt="2024-10-20T10:49:32.251" v="3"/>
          <ac:spMkLst>
            <pc:docMk/>
            <pc:sldMk cId="332822562" sldId="358"/>
            <ac:spMk id="87" creationId="{2D1EEA69-E154-4B57-BC30-BE5A7DE1006C}"/>
          </ac:spMkLst>
        </pc:spChg>
        <pc:spChg chg="mod">
          <ac:chgData name="Aya Ashraf" userId="2f2684f7-8f41-4418-87fe-3812a88530be" providerId="ADAL" clId="{F278BF70-91C6-433A-A574-FC3FFFBB8368}" dt="2024-10-20T10:49:21.204" v="2"/>
          <ac:spMkLst>
            <pc:docMk/>
            <pc:sldMk cId="332822562" sldId="358"/>
            <ac:spMk id="88" creationId="{11DBD960-5DC4-BB58-0E42-28FF61FAEBC3}"/>
          </ac:spMkLst>
        </pc:spChg>
      </pc:sldChg>
      <pc:sldChg chg="modSp">
        <pc:chgData name="Aya Ashraf" userId="2f2684f7-8f41-4418-87fe-3812a88530be" providerId="ADAL" clId="{F278BF70-91C6-433A-A574-FC3FFFBB8368}" dt="2024-10-20T10:52:05.265" v="18"/>
        <pc:sldMkLst>
          <pc:docMk/>
          <pc:sldMk cId="3658273763" sldId="360"/>
        </pc:sldMkLst>
        <pc:spChg chg="mod">
          <ac:chgData name="Aya Ashraf" userId="2f2684f7-8f41-4418-87fe-3812a88530be" providerId="ADAL" clId="{F278BF70-91C6-433A-A574-FC3FFFBB8368}" dt="2024-10-20T10:52:05.265" v="18"/>
          <ac:spMkLst>
            <pc:docMk/>
            <pc:sldMk cId="3658273763" sldId="360"/>
            <ac:spMk id="2" creationId="{28028F71-2079-AB3D-F378-A7BE1484DC4F}"/>
          </ac:spMkLst>
        </pc:spChg>
        <pc:spChg chg="mod">
          <ac:chgData name="Aya Ashraf" userId="2f2684f7-8f41-4418-87fe-3812a88530be" providerId="ADAL" clId="{F278BF70-91C6-433A-A574-FC3FFFBB8368}" dt="2024-10-20T10:48:56.128" v="0"/>
          <ac:spMkLst>
            <pc:docMk/>
            <pc:sldMk cId="3658273763" sldId="360"/>
            <ac:spMk id="3" creationId="{7A55315E-82F6-09F9-40E1-1532ED296272}"/>
          </ac:spMkLst>
        </pc:spChg>
        <pc:spChg chg="mod">
          <ac:chgData name="Aya Ashraf" userId="2f2684f7-8f41-4418-87fe-3812a88530be" providerId="ADAL" clId="{F278BF70-91C6-433A-A574-FC3FFFBB8368}" dt="2024-10-20T10:51:26.632" v="14"/>
          <ac:spMkLst>
            <pc:docMk/>
            <pc:sldMk cId="3658273763" sldId="360"/>
            <ac:spMk id="4" creationId="{A86B777D-92D1-E5F7-BAC0-4D359AD797EA}"/>
          </ac:spMkLst>
        </pc:spChg>
      </pc:sldChg>
      <pc:sldChg chg="modSp">
        <pc:chgData name="Aya Ashraf" userId="2f2684f7-8f41-4418-87fe-3812a88530be" providerId="ADAL" clId="{F278BF70-91C6-433A-A574-FC3FFFBB8368}" dt="2024-10-20T10:52:05.265" v="18"/>
        <pc:sldMkLst>
          <pc:docMk/>
          <pc:sldMk cId="988232793" sldId="361"/>
        </pc:sldMkLst>
        <pc:spChg chg="mod">
          <ac:chgData name="Aya Ashraf" userId="2f2684f7-8f41-4418-87fe-3812a88530be" providerId="ADAL" clId="{F278BF70-91C6-433A-A574-FC3FFFBB8368}" dt="2024-10-20T10:52:05.265" v="18"/>
          <ac:spMkLst>
            <pc:docMk/>
            <pc:sldMk cId="988232793" sldId="361"/>
            <ac:spMk id="2" creationId="{2B23FDD2-4136-04C0-9F06-6672991AE780}"/>
          </ac:spMkLst>
        </pc:spChg>
        <pc:spChg chg="mod">
          <ac:chgData name="Aya Ashraf" userId="2f2684f7-8f41-4418-87fe-3812a88530be" providerId="ADAL" clId="{F278BF70-91C6-433A-A574-FC3FFFBB8368}" dt="2024-10-20T10:50:49.223" v="12"/>
          <ac:spMkLst>
            <pc:docMk/>
            <pc:sldMk cId="988232793" sldId="361"/>
            <ac:spMk id="4" creationId="{A5011373-99C6-4024-9AF8-7080EBA65F94}"/>
          </ac:spMkLst>
        </pc:spChg>
      </pc:sldChg>
      <pc:sldChg chg="modSp del">
        <pc:chgData name="Aya Ashraf" userId="2f2684f7-8f41-4418-87fe-3812a88530be" providerId="ADAL" clId="{F278BF70-91C6-433A-A574-FC3FFFBB8368}" dt="2024-10-20T10:52:38.622" v="22" actId="47"/>
        <pc:sldMkLst>
          <pc:docMk/>
          <pc:sldMk cId="467772758" sldId="362"/>
        </pc:sldMkLst>
        <pc:spChg chg="mod">
          <ac:chgData name="Aya Ashraf" userId="2f2684f7-8f41-4418-87fe-3812a88530be" providerId="ADAL" clId="{F278BF70-91C6-433A-A574-FC3FFFBB8368}" dt="2024-10-20T10:52:05.265" v="18"/>
          <ac:spMkLst>
            <pc:docMk/>
            <pc:sldMk cId="467772758" sldId="362"/>
            <ac:spMk id="2" creationId="{63A7CF3D-2E5C-EA49-81A4-1B5C32A380FE}"/>
          </ac:spMkLst>
        </pc:spChg>
      </pc:sldChg>
      <pc:sldChg chg="modSp">
        <pc:chgData name="Aya Ashraf" userId="2f2684f7-8f41-4418-87fe-3812a88530be" providerId="ADAL" clId="{F278BF70-91C6-433A-A574-FC3FFFBB8368}" dt="2024-10-20T10:52:05.265" v="18"/>
        <pc:sldMkLst>
          <pc:docMk/>
          <pc:sldMk cId="4120100076" sldId="363"/>
        </pc:sldMkLst>
        <pc:spChg chg="mod">
          <ac:chgData name="Aya Ashraf" userId="2f2684f7-8f41-4418-87fe-3812a88530be" providerId="ADAL" clId="{F278BF70-91C6-433A-A574-FC3FFFBB8368}" dt="2024-10-20T10:52:05.265" v="18"/>
          <ac:spMkLst>
            <pc:docMk/>
            <pc:sldMk cId="4120100076" sldId="363"/>
            <ac:spMk id="2" creationId="{AAE6520A-8B94-A831-785F-449B81F5A6E3}"/>
          </ac:spMkLst>
        </pc:spChg>
        <pc:spChg chg="mod">
          <ac:chgData name="Aya Ashraf" userId="2f2684f7-8f41-4418-87fe-3812a88530be" providerId="ADAL" clId="{F278BF70-91C6-433A-A574-FC3FFFBB8368}" dt="2024-10-20T10:48:56.128" v="0"/>
          <ac:spMkLst>
            <pc:docMk/>
            <pc:sldMk cId="4120100076" sldId="363"/>
            <ac:spMk id="3" creationId="{3BC48895-B107-1CCA-B26B-4F32FF08CFC5}"/>
          </ac:spMkLst>
        </pc:spChg>
        <pc:spChg chg="mod">
          <ac:chgData name="Aya Ashraf" userId="2f2684f7-8f41-4418-87fe-3812a88530be" providerId="ADAL" clId="{F278BF70-91C6-433A-A574-FC3FFFBB8368}" dt="2024-10-20T10:51:26.632" v="14"/>
          <ac:spMkLst>
            <pc:docMk/>
            <pc:sldMk cId="4120100076" sldId="363"/>
            <ac:spMk id="4" creationId="{2B00DAFB-D07D-27D5-C095-FD4932E70B37}"/>
          </ac:spMkLst>
        </pc:spChg>
      </pc:sldChg>
      <pc:sldChg chg="modSp">
        <pc:chgData name="Aya Ashraf" userId="2f2684f7-8f41-4418-87fe-3812a88530be" providerId="ADAL" clId="{F278BF70-91C6-433A-A574-FC3FFFBB8368}" dt="2024-10-20T10:52:05.265" v="18"/>
        <pc:sldMkLst>
          <pc:docMk/>
          <pc:sldMk cId="2855284192" sldId="366"/>
        </pc:sldMkLst>
        <pc:spChg chg="mod">
          <ac:chgData name="Aya Ashraf" userId="2f2684f7-8f41-4418-87fe-3812a88530be" providerId="ADAL" clId="{F278BF70-91C6-433A-A574-FC3FFFBB8368}" dt="2024-10-20T10:52:05.265" v="18"/>
          <ac:spMkLst>
            <pc:docMk/>
            <pc:sldMk cId="2855284192" sldId="366"/>
            <ac:spMk id="2" creationId="{2B23FDD2-4136-04C0-9F06-6672991AE780}"/>
          </ac:spMkLst>
        </pc:spChg>
        <pc:spChg chg="mod">
          <ac:chgData name="Aya Ashraf" userId="2f2684f7-8f41-4418-87fe-3812a88530be" providerId="ADAL" clId="{F278BF70-91C6-433A-A574-FC3FFFBB8368}" dt="2024-10-20T10:48:56.128" v="0"/>
          <ac:spMkLst>
            <pc:docMk/>
            <pc:sldMk cId="2855284192" sldId="366"/>
            <ac:spMk id="4" creationId="{A5011373-99C6-4024-9AF8-7080EBA65F94}"/>
          </ac:spMkLst>
        </pc:spChg>
        <pc:spChg chg="mod">
          <ac:chgData name="Aya Ashraf" userId="2f2684f7-8f41-4418-87fe-3812a88530be" providerId="ADAL" clId="{F278BF70-91C6-433A-A574-FC3FFFBB8368}" dt="2024-10-20T10:51:26.632" v="14"/>
          <ac:spMkLst>
            <pc:docMk/>
            <pc:sldMk cId="2855284192" sldId="366"/>
            <ac:spMk id="23" creationId="{91948E66-D45D-EF7C-CDE5-E872D99266FE}"/>
          </ac:spMkLst>
        </pc:spChg>
        <pc:spChg chg="mod">
          <ac:chgData name="Aya Ashraf" userId="2f2684f7-8f41-4418-87fe-3812a88530be" providerId="ADAL" clId="{F278BF70-91C6-433A-A574-FC3FFFBB8368}" dt="2024-10-20T10:51:26.632" v="14"/>
          <ac:spMkLst>
            <pc:docMk/>
            <pc:sldMk cId="2855284192" sldId="366"/>
            <ac:spMk id="28" creationId="{609540B1-D075-E11B-14ED-5E39F5D29136}"/>
          </ac:spMkLst>
        </pc:spChg>
      </pc:sldChg>
      <pc:sldChg chg="modSp">
        <pc:chgData name="Aya Ashraf" userId="2f2684f7-8f41-4418-87fe-3812a88530be" providerId="ADAL" clId="{F278BF70-91C6-433A-A574-FC3FFFBB8368}" dt="2024-10-20T10:52:05.265" v="18"/>
        <pc:sldMkLst>
          <pc:docMk/>
          <pc:sldMk cId="3865729964" sldId="367"/>
        </pc:sldMkLst>
        <pc:spChg chg="mod">
          <ac:chgData name="Aya Ashraf" userId="2f2684f7-8f41-4418-87fe-3812a88530be" providerId="ADAL" clId="{F278BF70-91C6-433A-A574-FC3FFFBB8368}" dt="2024-10-20T10:52:05.265" v="18"/>
          <ac:spMkLst>
            <pc:docMk/>
            <pc:sldMk cId="3865729964" sldId="367"/>
            <ac:spMk id="2" creationId="{AAE6520A-8B94-A831-785F-449B81F5A6E3}"/>
          </ac:spMkLst>
        </pc:spChg>
        <pc:spChg chg="mod">
          <ac:chgData name="Aya Ashraf" userId="2f2684f7-8f41-4418-87fe-3812a88530be" providerId="ADAL" clId="{F278BF70-91C6-433A-A574-FC3FFFBB8368}" dt="2024-10-20T10:48:56.128" v="0"/>
          <ac:spMkLst>
            <pc:docMk/>
            <pc:sldMk cId="3865729964" sldId="367"/>
            <ac:spMk id="3" creationId="{3BC48895-B107-1CCA-B26B-4F32FF08CFC5}"/>
          </ac:spMkLst>
        </pc:spChg>
        <pc:spChg chg="mod">
          <ac:chgData name="Aya Ashraf" userId="2f2684f7-8f41-4418-87fe-3812a88530be" providerId="ADAL" clId="{F278BF70-91C6-433A-A574-FC3FFFBB8368}" dt="2024-10-20T10:51:26.632" v="14"/>
          <ac:spMkLst>
            <pc:docMk/>
            <pc:sldMk cId="3865729964" sldId="367"/>
            <ac:spMk id="4" creationId="{2B00DAFB-D07D-27D5-C095-FD4932E70B37}"/>
          </ac:spMkLst>
        </pc:spChg>
      </pc:sldChg>
      <pc:sldChg chg="modSp">
        <pc:chgData name="Aya Ashraf" userId="2f2684f7-8f41-4418-87fe-3812a88530be" providerId="ADAL" clId="{F278BF70-91C6-433A-A574-FC3FFFBB8368}" dt="2024-10-20T10:52:05.265" v="18"/>
        <pc:sldMkLst>
          <pc:docMk/>
          <pc:sldMk cId="1239846617" sldId="368"/>
        </pc:sldMkLst>
        <pc:spChg chg="mod">
          <ac:chgData name="Aya Ashraf" userId="2f2684f7-8f41-4418-87fe-3812a88530be" providerId="ADAL" clId="{F278BF70-91C6-433A-A574-FC3FFFBB8368}" dt="2024-10-20T10:52:05.265" v="18"/>
          <ac:spMkLst>
            <pc:docMk/>
            <pc:sldMk cId="1239846617" sldId="368"/>
            <ac:spMk id="2" creationId="{28028F71-2079-AB3D-F378-A7BE1484DC4F}"/>
          </ac:spMkLst>
        </pc:spChg>
        <pc:spChg chg="mod">
          <ac:chgData name="Aya Ashraf" userId="2f2684f7-8f41-4418-87fe-3812a88530be" providerId="ADAL" clId="{F278BF70-91C6-433A-A574-FC3FFFBB8368}" dt="2024-10-20T10:50:49.223" v="12"/>
          <ac:spMkLst>
            <pc:docMk/>
            <pc:sldMk cId="1239846617" sldId="368"/>
            <ac:spMk id="3" creationId="{7A55315E-82F6-09F9-40E1-1532ED296272}"/>
          </ac:spMkLst>
        </pc:spChg>
        <pc:spChg chg="mod">
          <ac:chgData name="Aya Ashraf" userId="2f2684f7-8f41-4418-87fe-3812a88530be" providerId="ADAL" clId="{F278BF70-91C6-433A-A574-FC3FFFBB8368}" dt="2024-10-20T10:51:02.375" v="13"/>
          <ac:spMkLst>
            <pc:docMk/>
            <pc:sldMk cId="1239846617" sldId="368"/>
            <ac:spMk id="4" creationId="{A86B777D-92D1-E5F7-BAC0-4D359AD797EA}"/>
          </ac:spMkLst>
        </pc:spChg>
      </pc:sldChg>
      <pc:sldChg chg="modSp mod">
        <pc:chgData name="Aya Ashraf" userId="2f2684f7-8f41-4418-87fe-3812a88530be" providerId="ADAL" clId="{F278BF70-91C6-433A-A574-FC3FFFBB8368}" dt="2024-10-20T10:52:05.265" v="18"/>
        <pc:sldMkLst>
          <pc:docMk/>
          <pc:sldMk cId="2160212064" sldId="372"/>
        </pc:sldMkLst>
        <pc:spChg chg="mod">
          <ac:chgData name="Aya Ashraf" userId="2f2684f7-8f41-4418-87fe-3812a88530be" providerId="ADAL" clId="{F278BF70-91C6-433A-A574-FC3FFFBB8368}" dt="2024-10-20T10:52:05.265" v="18"/>
          <ac:spMkLst>
            <pc:docMk/>
            <pc:sldMk cId="2160212064" sldId="372"/>
            <ac:spMk id="2" creationId="{28028F71-2079-AB3D-F378-A7BE1484DC4F}"/>
          </ac:spMkLst>
        </pc:spChg>
        <pc:spChg chg="mod">
          <ac:chgData name="Aya Ashraf" userId="2f2684f7-8f41-4418-87fe-3812a88530be" providerId="ADAL" clId="{F278BF70-91C6-433A-A574-FC3FFFBB8368}" dt="2024-10-20T10:48:56.128" v="0"/>
          <ac:spMkLst>
            <pc:docMk/>
            <pc:sldMk cId="2160212064" sldId="372"/>
            <ac:spMk id="3" creationId="{7A55315E-82F6-09F9-40E1-1532ED296272}"/>
          </ac:spMkLst>
        </pc:spChg>
        <pc:spChg chg="mod">
          <ac:chgData name="Aya Ashraf" userId="2f2684f7-8f41-4418-87fe-3812a88530be" providerId="ADAL" clId="{F278BF70-91C6-433A-A574-FC3FFFBB8368}" dt="2024-10-20T10:51:26.694" v="15" actId="27636"/>
          <ac:spMkLst>
            <pc:docMk/>
            <pc:sldMk cId="2160212064" sldId="372"/>
            <ac:spMk id="4" creationId="{A86B777D-92D1-E5F7-BAC0-4D359AD797EA}"/>
          </ac:spMkLst>
        </pc:spChg>
      </pc:sldChg>
      <pc:sldChg chg="modSp">
        <pc:chgData name="Aya Ashraf" userId="2f2684f7-8f41-4418-87fe-3812a88530be" providerId="ADAL" clId="{F278BF70-91C6-433A-A574-FC3FFFBB8368}" dt="2024-10-20T10:52:05.265" v="18"/>
        <pc:sldMkLst>
          <pc:docMk/>
          <pc:sldMk cId="2897987326" sldId="376"/>
        </pc:sldMkLst>
        <pc:spChg chg="mod">
          <ac:chgData name="Aya Ashraf" userId="2f2684f7-8f41-4418-87fe-3812a88530be" providerId="ADAL" clId="{F278BF70-91C6-433A-A574-FC3FFFBB8368}" dt="2024-10-20T10:52:05.265" v="18"/>
          <ac:spMkLst>
            <pc:docMk/>
            <pc:sldMk cId="2897987326" sldId="376"/>
            <ac:spMk id="2" creationId="{D9A672CD-8915-E0C6-79F6-BEC099C5BBEE}"/>
          </ac:spMkLst>
        </pc:spChg>
        <pc:spChg chg="mod">
          <ac:chgData name="Aya Ashraf" userId="2f2684f7-8f41-4418-87fe-3812a88530be" providerId="ADAL" clId="{F278BF70-91C6-433A-A574-FC3FFFBB8368}" dt="2024-10-20T10:48:56.128" v="0"/>
          <ac:spMkLst>
            <pc:docMk/>
            <pc:sldMk cId="2897987326" sldId="376"/>
            <ac:spMk id="3" creationId="{A63063C2-6220-6B64-ECF2-E6788463F9FA}"/>
          </ac:spMkLst>
        </pc:spChg>
        <pc:spChg chg="mod">
          <ac:chgData name="Aya Ashraf" userId="2f2684f7-8f41-4418-87fe-3812a88530be" providerId="ADAL" clId="{F278BF70-91C6-433A-A574-FC3FFFBB8368}" dt="2024-10-20T10:51:26.632" v="14"/>
          <ac:spMkLst>
            <pc:docMk/>
            <pc:sldMk cId="2897987326" sldId="376"/>
            <ac:spMk id="4" creationId="{819A193A-98FC-05BF-CB84-D86250B8814B}"/>
          </ac:spMkLst>
        </pc:spChg>
      </pc:sldChg>
      <pc:sldChg chg="modSp">
        <pc:chgData name="Aya Ashraf" userId="2f2684f7-8f41-4418-87fe-3812a88530be" providerId="ADAL" clId="{F278BF70-91C6-433A-A574-FC3FFFBB8368}" dt="2024-10-20T10:52:05.265" v="18"/>
        <pc:sldMkLst>
          <pc:docMk/>
          <pc:sldMk cId="4029295157" sldId="378"/>
        </pc:sldMkLst>
        <pc:spChg chg="mod">
          <ac:chgData name="Aya Ashraf" userId="2f2684f7-8f41-4418-87fe-3812a88530be" providerId="ADAL" clId="{F278BF70-91C6-433A-A574-FC3FFFBB8368}" dt="2024-10-20T10:52:05.265" v="18"/>
          <ac:spMkLst>
            <pc:docMk/>
            <pc:sldMk cId="4029295157" sldId="378"/>
            <ac:spMk id="2" creationId="{D9A672CD-8915-E0C6-79F6-BEC099C5BBEE}"/>
          </ac:spMkLst>
        </pc:spChg>
        <pc:spChg chg="mod">
          <ac:chgData name="Aya Ashraf" userId="2f2684f7-8f41-4418-87fe-3812a88530be" providerId="ADAL" clId="{F278BF70-91C6-433A-A574-FC3FFFBB8368}" dt="2024-10-20T10:50:49.223" v="12"/>
          <ac:spMkLst>
            <pc:docMk/>
            <pc:sldMk cId="4029295157" sldId="378"/>
            <ac:spMk id="3" creationId="{A63063C2-6220-6B64-ECF2-E6788463F9FA}"/>
          </ac:spMkLst>
        </pc:spChg>
        <pc:spChg chg="mod">
          <ac:chgData name="Aya Ashraf" userId="2f2684f7-8f41-4418-87fe-3812a88530be" providerId="ADAL" clId="{F278BF70-91C6-433A-A574-FC3FFFBB8368}" dt="2024-10-20T10:51:26.632" v="14"/>
          <ac:spMkLst>
            <pc:docMk/>
            <pc:sldMk cId="4029295157" sldId="378"/>
            <ac:spMk id="4" creationId="{819A193A-98FC-05BF-CB84-D86250B8814B}"/>
          </ac:spMkLst>
        </pc:spChg>
      </pc:sldChg>
      <pc:sldChg chg="modSp">
        <pc:chgData name="Aya Ashraf" userId="2f2684f7-8f41-4418-87fe-3812a88530be" providerId="ADAL" clId="{F278BF70-91C6-433A-A574-FC3FFFBB8368}" dt="2024-10-20T10:52:05.265" v="18"/>
        <pc:sldMkLst>
          <pc:docMk/>
          <pc:sldMk cId="1308686077" sldId="379"/>
        </pc:sldMkLst>
        <pc:spChg chg="mod">
          <ac:chgData name="Aya Ashraf" userId="2f2684f7-8f41-4418-87fe-3812a88530be" providerId="ADAL" clId="{F278BF70-91C6-433A-A574-FC3FFFBB8368}" dt="2024-10-20T10:52:05.265" v="18"/>
          <ac:spMkLst>
            <pc:docMk/>
            <pc:sldMk cId="1308686077" sldId="379"/>
            <ac:spMk id="2" creationId="{D9A672CD-8915-E0C6-79F6-BEC099C5BBEE}"/>
          </ac:spMkLst>
        </pc:spChg>
        <pc:spChg chg="mod">
          <ac:chgData name="Aya Ashraf" userId="2f2684f7-8f41-4418-87fe-3812a88530be" providerId="ADAL" clId="{F278BF70-91C6-433A-A574-FC3FFFBB8368}" dt="2024-10-20T10:51:26.632" v="14"/>
          <ac:spMkLst>
            <pc:docMk/>
            <pc:sldMk cId="1308686077" sldId="379"/>
            <ac:spMk id="3" creationId="{A63063C2-6220-6B64-ECF2-E6788463F9FA}"/>
          </ac:spMkLst>
        </pc:spChg>
        <pc:spChg chg="mod">
          <ac:chgData name="Aya Ashraf" userId="2f2684f7-8f41-4418-87fe-3812a88530be" providerId="ADAL" clId="{F278BF70-91C6-433A-A574-FC3FFFBB8368}" dt="2024-10-20T10:51:26.632" v="14"/>
          <ac:spMkLst>
            <pc:docMk/>
            <pc:sldMk cId="1308686077" sldId="379"/>
            <ac:spMk id="4" creationId="{819A193A-98FC-05BF-CB84-D86250B8814B}"/>
          </ac:spMkLst>
        </pc:spChg>
      </pc:sldChg>
      <pc:sldChg chg="del">
        <pc:chgData name="Aya Ashraf" userId="2f2684f7-8f41-4418-87fe-3812a88530be" providerId="ADAL" clId="{F278BF70-91C6-433A-A574-FC3FFFBB8368}" dt="2024-10-20T10:50:10.721" v="5" actId="47"/>
        <pc:sldMkLst>
          <pc:docMk/>
          <pc:sldMk cId="3966400893" sldId="382"/>
        </pc:sldMkLst>
      </pc:sldChg>
      <pc:sldChg chg="modSp">
        <pc:chgData name="Aya Ashraf" userId="2f2684f7-8f41-4418-87fe-3812a88530be" providerId="ADAL" clId="{F278BF70-91C6-433A-A574-FC3FFFBB8368}" dt="2024-10-20T10:52:05.265" v="18"/>
        <pc:sldMkLst>
          <pc:docMk/>
          <pc:sldMk cId="1959454458" sldId="385"/>
        </pc:sldMkLst>
        <pc:spChg chg="mod">
          <ac:chgData name="Aya Ashraf" userId="2f2684f7-8f41-4418-87fe-3812a88530be" providerId="ADAL" clId="{F278BF70-91C6-433A-A574-FC3FFFBB8368}" dt="2024-10-20T10:52:05.265" v="18"/>
          <ac:spMkLst>
            <pc:docMk/>
            <pc:sldMk cId="1959454458" sldId="385"/>
            <ac:spMk id="2" creationId="{2B23FDD2-4136-04C0-9F06-6672991AE780}"/>
          </ac:spMkLst>
        </pc:spChg>
        <pc:spChg chg="mod">
          <ac:chgData name="Aya Ashraf" userId="2f2684f7-8f41-4418-87fe-3812a88530be" providerId="ADAL" clId="{F278BF70-91C6-433A-A574-FC3FFFBB8368}" dt="2024-10-20T10:51:26.632" v="14"/>
          <ac:spMkLst>
            <pc:docMk/>
            <pc:sldMk cId="1959454458" sldId="385"/>
            <ac:spMk id="4" creationId="{A5011373-99C6-4024-9AF8-7080EBA65F94}"/>
          </ac:spMkLst>
        </pc:spChg>
        <pc:spChg chg="mod">
          <ac:chgData name="Aya Ashraf" userId="2f2684f7-8f41-4418-87fe-3812a88530be" providerId="ADAL" clId="{F278BF70-91C6-433A-A574-FC3FFFBB8368}" dt="2024-10-20T10:51:26.632" v="14"/>
          <ac:spMkLst>
            <pc:docMk/>
            <pc:sldMk cId="1959454458" sldId="385"/>
            <ac:spMk id="5" creationId="{A41DED51-23CC-C071-F04B-09610866A432}"/>
          </ac:spMkLst>
        </pc:spChg>
      </pc:sldChg>
      <pc:sldChg chg="modSp">
        <pc:chgData name="Aya Ashraf" userId="2f2684f7-8f41-4418-87fe-3812a88530be" providerId="ADAL" clId="{F278BF70-91C6-433A-A574-FC3FFFBB8368}" dt="2024-10-20T10:52:05.265" v="18"/>
        <pc:sldMkLst>
          <pc:docMk/>
          <pc:sldMk cId="135489176" sldId="386"/>
        </pc:sldMkLst>
        <pc:spChg chg="mod">
          <ac:chgData name="Aya Ashraf" userId="2f2684f7-8f41-4418-87fe-3812a88530be" providerId="ADAL" clId="{F278BF70-91C6-433A-A574-FC3FFFBB8368}" dt="2024-10-20T10:52:05.265" v="18"/>
          <ac:spMkLst>
            <pc:docMk/>
            <pc:sldMk cId="135489176" sldId="386"/>
            <ac:spMk id="2" creationId="{2B23FDD2-4136-04C0-9F06-6672991AE780}"/>
          </ac:spMkLst>
        </pc:spChg>
        <pc:spChg chg="mod">
          <ac:chgData name="Aya Ashraf" userId="2f2684f7-8f41-4418-87fe-3812a88530be" providerId="ADAL" clId="{F278BF70-91C6-433A-A574-FC3FFFBB8368}" dt="2024-10-20T10:51:26.632" v="14"/>
          <ac:spMkLst>
            <pc:docMk/>
            <pc:sldMk cId="135489176" sldId="386"/>
            <ac:spMk id="5" creationId="{A41DED51-23CC-C071-F04B-09610866A432}"/>
          </ac:spMkLst>
        </pc:spChg>
      </pc:sldChg>
      <pc:sldChg chg="add del">
        <pc:chgData name="Aya Ashraf" userId="2f2684f7-8f41-4418-87fe-3812a88530be" providerId="ADAL" clId="{F278BF70-91C6-433A-A574-FC3FFFBB8368}" dt="2024-10-20T10:58:21.243" v="57"/>
        <pc:sldMkLst>
          <pc:docMk/>
          <pc:sldMk cId="165233052" sldId="387"/>
        </pc:sldMkLst>
      </pc:sldChg>
      <pc:sldChg chg="modSp">
        <pc:chgData name="Aya Ashraf" userId="2f2684f7-8f41-4418-87fe-3812a88530be" providerId="ADAL" clId="{F278BF70-91C6-433A-A574-FC3FFFBB8368}" dt="2024-10-20T10:50:49.223" v="12"/>
        <pc:sldMkLst>
          <pc:docMk/>
          <pc:sldMk cId="2756542417" sldId="388"/>
        </pc:sldMkLst>
        <pc:spChg chg="mod">
          <ac:chgData name="Aya Ashraf" userId="2f2684f7-8f41-4418-87fe-3812a88530be" providerId="ADAL" clId="{F278BF70-91C6-433A-A574-FC3FFFBB8368}" dt="2024-10-20T10:50:49.223" v="12"/>
          <ac:spMkLst>
            <pc:docMk/>
            <pc:sldMk cId="2756542417" sldId="388"/>
            <ac:spMk id="3" creationId="{7A769DBD-E5F4-1163-E2C2-E6C5C5D5BDDE}"/>
          </ac:spMkLst>
        </pc:spChg>
      </pc:sldChg>
      <pc:sldChg chg="modSp">
        <pc:chgData name="Aya Ashraf" userId="2f2684f7-8f41-4418-87fe-3812a88530be" providerId="ADAL" clId="{F278BF70-91C6-433A-A574-FC3FFFBB8368}" dt="2024-10-20T10:52:05.265" v="18"/>
        <pc:sldMkLst>
          <pc:docMk/>
          <pc:sldMk cId="1854717564" sldId="390"/>
        </pc:sldMkLst>
        <pc:spChg chg="mod">
          <ac:chgData name="Aya Ashraf" userId="2f2684f7-8f41-4418-87fe-3812a88530be" providerId="ADAL" clId="{F278BF70-91C6-433A-A574-FC3FFFBB8368}" dt="2024-10-20T10:52:05.265" v="18"/>
          <ac:spMkLst>
            <pc:docMk/>
            <pc:sldMk cId="1854717564" sldId="390"/>
            <ac:spMk id="2" creationId="{1D3837D5-5F20-4586-1D20-E20CBF15DBA9}"/>
          </ac:spMkLst>
        </pc:spChg>
        <pc:spChg chg="mod">
          <ac:chgData name="Aya Ashraf" userId="2f2684f7-8f41-4418-87fe-3812a88530be" providerId="ADAL" clId="{F278BF70-91C6-433A-A574-FC3FFFBB8368}" dt="2024-10-20T10:51:26.632" v="14"/>
          <ac:spMkLst>
            <pc:docMk/>
            <pc:sldMk cId="1854717564" sldId="390"/>
            <ac:spMk id="4" creationId="{6EB2B484-B60D-AC8C-1534-09A00C53B062}"/>
          </ac:spMkLst>
        </pc:spChg>
      </pc:sldChg>
      <pc:sldChg chg="modSp">
        <pc:chgData name="Aya Ashraf" userId="2f2684f7-8f41-4418-87fe-3812a88530be" providerId="ADAL" clId="{F278BF70-91C6-433A-A574-FC3FFFBB8368}" dt="2024-10-20T10:52:05.265" v="18"/>
        <pc:sldMkLst>
          <pc:docMk/>
          <pc:sldMk cId="3159472797" sldId="391"/>
        </pc:sldMkLst>
        <pc:spChg chg="mod">
          <ac:chgData name="Aya Ashraf" userId="2f2684f7-8f41-4418-87fe-3812a88530be" providerId="ADAL" clId="{F278BF70-91C6-433A-A574-FC3FFFBB8368}" dt="2024-10-20T10:52:05.265" v="18"/>
          <ac:spMkLst>
            <pc:docMk/>
            <pc:sldMk cId="3159472797" sldId="391"/>
            <ac:spMk id="2" creationId="{2B23FDD2-4136-04C0-9F06-6672991AE780}"/>
          </ac:spMkLst>
        </pc:spChg>
        <pc:spChg chg="mod">
          <ac:chgData name="Aya Ashraf" userId="2f2684f7-8f41-4418-87fe-3812a88530be" providerId="ADAL" clId="{F278BF70-91C6-433A-A574-FC3FFFBB8368}" dt="2024-10-20T10:51:26.632" v="14"/>
          <ac:spMkLst>
            <pc:docMk/>
            <pc:sldMk cId="3159472797" sldId="391"/>
            <ac:spMk id="4" creationId="{A5011373-99C6-4024-9AF8-7080EBA65F94}"/>
          </ac:spMkLst>
        </pc:spChg>
        <pc:spChg chg="mod">
          <ac:chgData name="Aya Ashraf" userId="2f2684f7-8f41-4418-87fe-3812a88530be" providerId="ADAL" clId="{F278BF70-91C6-433A-A574-FC3FFFBB8368}" dt="2024-10-20T10:51:26.632" v="14"/>
          <ac:spMkLst>
            <pc:docMk/>
            <pc:sldMk cId="3159472797" sldId="391"/>
            <ac:spMk id="5" creationId="{A41DED51-23CC-C071-F04B-09610866A432}"/>
          </ac:spMkLst>
        </pc:spChg>
      </pc:sldChg>
      <pc:sldChg chg="modSp">
        <pc:chgData name="Aya Ashraf" userId="2f2684f7-8f41-4418-87fe-3812a88530be" providerId="ADAL" clId="{F278BF70-91C6-433A-A574-FC3FFFBB8368}" dt="2024-10-20T10:52:05.265" v="18"/>
        <pc:sldMkLst>
          <pc:docMk/>
          <pc:sldMk cId="2451369089" sldId="394"/>
        </pc:sldMkLst>
        <pc:spChg chg="mod">
          <ac:chgData name="Aya Ashraf" userId="2f2684f7-8f41-4418-87fe-3812a88530be" providerId="ADAL" clId="{F278BF70-91C6-433A-A574-FC3FFFBB8368}" dt="2024-10-20T10:52:05.265" v="18"/>
          <ac:spMkLst>
            <pc:docMk/>
            <pc:sldMk cId="2451369089" sldId="394"/>
            <ac:spMk id="2" creationId="{2B23FDD2-4136-04C0-9F06-6672991AE780}"/>
          </ac:spMkLst>
        </pc:spChg>
        <pc:spChg chg="mod">
          <ac:chgData name="Aya Ashraf" userId="2f2684f7-8f41-4418-87fe-3812a88530be" providerId="ADAL" clId="{F278BF70-91C6-433A-A574-FC3FFFBB8368}" dt="2024-10-20T10:50:49.223" v="12"/>
          <ac:spMkLst>
            <pc:docMk/>
            <pc:sldMk cId="2451369089" sldId="394"/>
            <ac:spMk id="4" creationId="{A5011373-99C6-4024-9AF8-7080EBA65F94}"/>
          </ac:spMkLst>
        </pc:spChg>
        <pc:spChg chg="mod">
          <ac:chgData name="Aya Ashraf" userId="2f2684f7-8f41-4418-87fe-3812a88530be" providerId="ADAL" clId="{F278BF70-91C6-433A-A574-FC3FFFBB8368}" dt="2024-10-20T10:51:26.632" v="14"/>
          <ac:spMkLst>
            <pc:docMk/>
            <pc:sldMk cId="2451369089" sldId="394"/>
            <ac:spMk id="5" creationId="{A41DED51-23CC-C071-F04B-09610866A432}"/>
          </ac:spMkLst>
        </pc:spChg>
      </pc:sldChg>
      <pc:sldChg chg="modSp">
        <pc:chgData name="Aya Ashraf" userId="2f2684f7-8f41-4418-87fe-3812a88530be" providerId="ADAL" clId="{F278BF70-91C6-433A-A574-FC3FFFBB8368}" dt="2024-10-20T10:52:05.265" v="18"/>
        <pc:sldMkLst>
          <pc:docMk/>
          <pc:sldMk cId="1241722855" sldId="395"/>
        </pc:sldMkLst>
        <pc:spChg chg="mod">
          <ac:chgData name="Aya Ashraf" userId="2f2684f7-8f41-4418-87fe-3812a88530be" providerId="ADAL" clId="{F278BF70-91C6-433A-A574-FC3FFFBB8368}" dt="2024-10-20T10:52:05.265" v="18"/>
          <ac:spMkLst>
            <pc:docMk/>
            <pc:sldMk cId="1241722855" sldId="395"/>
            <ac:spMk id="2" creationId="{28028F71-2079-AB3D-F378-A7BE1484DC4F}"/>
          </ac:spMkLst>
        </pc:spChg>
      </pc:sldChg>
      <pc:sldChg chg="modSp">
        <pc:chgData name="Aya Ashraf" userId="2f2684f7-8f41-4418-87fe-3812a88530be" providerId="ADAL" clId="{F278BF70-91C6-433A-A574-FC3FFFBB8368}" dt="2024-10-20T10:52:05.265" v="18"/>
        <pc:sldMkLst>
          <pc:docMk/>
          <pc:sldMk cId="1572295299" sldId="396"/>
        </pc:sldMkLst>
        <pc:spChg chg="mod">
          <ac:chgData name="Aya Ashraf" userId="2f2684f7-8f41-4418-87fe-3812a88530be" providerId="ADAL" clId="{F278BF70-91C6-433A-A574-FC3FFFBB8368}" dt="2024-10-20T10:52:05.265" v="18"/>
          <ac:spMkLst>
            <pc:docMk/>
            <pc:sldMk cId="1572295299" sldId="396"/>
            <ac:spMk id="2" creationId="{FD2A2186-38A3-8F23-D915-2FBA6EE68896}"/>
          </ac:spMkLst>
        </pc:spChg>
        <pc:spChg chg="mod">
          <ac:chgData name="Aya Ashraf" userId="2f2684f7-8f41-4418-87fe-3812a88530be" providerId="ADAL" clId="{F278BF70-91C6-433A-A574-FC3FFFBB8368}" dt="2024-10-20T10:51:26.632" v="14"/>
          <ac:spMkLst>
            <pc:docMk/>
            <pc:sldMk cId="1572295299" sldId="396"/>
            <ac:spMk id="4" creationId="{C3CE7D57-1662-E5CE-1DFD-957A153F5E27}"/>
          </ac:spMkLst>
        </pc:spChg>
      </pc:sldChg>
      <pc:sldChg chg="modSp mod">
        <pc:chgData name="Aya Ashraf" userId="2f2684f7-8f41-4418-87fe-3812a88530be" providerId="ADAL" clId="{F278BF70-91C6-433A-A574-FC3FFFBB8368}" dt="2024-10-20T10:52:05.265" v="18"/>
        <pc:sldMkLst>
          <pc:docMk/>
          <pc:sldMk cId="3115561356" sldId="398"/>
        </pc:sldMkLst>
        <pc:spChg chg="mod">
          <ac:chgData name="Aya Ashraf" userId="2f2684f7-8f41-4418-87fe-3812a88530be" providerId="ADAL" clId="{F278BF70-91C6-433A-A574-FC3FFFBB8368}" dt="2024-10-20T10:52:05.265" v="18"/>
          <ac:spMkLst>
            <pc:docMk/>
            <pc:sldMk cId="3115561356" sldId="398"/>
            <ac:spMk id="2" creationId="{F9313EA5-0A9D-95B9-9204-147DF18A2BCB}"/>
          </ac:spMkLst>
        </pc:spChg>
        <pc:spChg chg="mod">
          <ac:chgData name="Aya Ashraf" userId="2f2684f7-8f41-4418-87fe-3812a88530be" providerId="ADAL" clId="{F278BF70-91C6-433A-A574-FC3FFFBB8368}" dt="2024-10-20T10:51:26.632" v="14"/>
          <ac:spMkLst>
            <pc:docMk/>
            <pc:sldMk cId="3115561356" sldId="398"/>
            <ac:spMk id="4" creationId="{529962B4-3E10-2A6D-BE3A-130F863E4C20}"/>
          </ac:spMkLst>
        </pc:spChg>
        <pc:cxnChg chg="mod">
          <ac:chgData name="Aya Ashraf" userId="2f2684f7-8f41-4418-87fe-3812a88530be" providerId="ADAL" clId="{F278BF70-91C6-433A-A574-FC3FFFBB8368}" dt="2024-10-20T10:50:22.542" v="11" actId="1036"/>
          <ac:cxnSpMkLst>
            <pc:docMk/>
            <pc:sldMk cId="3115561356" sldId="398"/>
            <ac:cxnSpMk id="24" creationId="{4A73C86C-5330-450F-979D-9B115DE0ED0E}"/>
          </ac:cxnSpMkLst>
        </pc:cxnChg>
      </pc:sldChg>
      <pc:sldChg chg="modSp add mod">
        <pc:chgData name="Aya Ashraf" userId="2f2684f7-8f41-4418-87fe-3812a88530be" providerId="ADAL" clId="{F278BF70-91C6-433A-A574-FC3FFFBB8368}" dt="2024-10-20T10:50:15.413" v="6"/>
        <pc:sldMkLst>
          <pc:docMk/>
          <pc:sldMk cId="3175196014" sldId="399"/>
        </pc:sldMkLst>
        <pc:spChg chg="mod">
          <ac:chgData name="Aya Ashraf" userId="2f2684f7-8f41-4418-87fe-3812a88530be" providerId="ADAL" clId="{F278BF70-91C6-433A-A574-FC3FFFBB8368}" dt="2024-10-20T10:50:15.413" v="6"/>
          <ac:spMkLst>
            <pc:docMk/>
            <pc:sldMk cId="3175196014" sldId="399"/>
            <ac:spMk id="7" creationId="{2495E227-31C2-E92F-8B40-0E5A4CA84B1D}"/>
          </ac:spMkLst>
        </pc:spChg>
      </pc:sldChg>
      <pc:sldChg chg="add">
        <pc:chgData name="Aya Ashraf" userId="2f2684f7-8f41-4418-87fe-3812a88530be" providerId="ADAL" clId="{F278BF70-91C6-433A-A574-FC3FFFBB8368}" dt="2024-10-20T10:50:03.755" v="4"/>
        <pc:sldMkLst>
          <pc:docMk/>
          <pc:sldMk cId="2144317840" sldId="400"/>
        </pc:sldMkLst>
      </pc:sldChg>
      <pc:sldChg chg="add setBg">
        <pc:chgData name="Aya Ashraf" userId="2f2684f7-8f41-4418-87fe-3812a88530be" providerId="ADAL" clId="{F278BF70-91C6-433A-A574-FC3FFFBB8368}" dt="2024-10-20T10:52:27.643" v="19"/>
        <pc:sldMkLst>
          <pc:docMk/>
          <pc:sldMk cId="656735916" sldId="401"/>
        </pc:sldMkLst>
      </pc:sldChg>
      <pc:sldChg chg="add">
        <pc:chgData name="Aya Ashraf" userId="2f2684f7-8f41-4418-87fe-3812a88530be" providerId="ADAL" clId="{F278BF70-91C6-433A-A574-FC3FFFBB8368}" dt="2024-10-20T10:52:37.132" v="21"/>
        <pc:sldMkLst>
          <pc:docMk/>
          <pc:sldMk cId="122841717" sldId="402"/>
        </pc:sldMkLst>
      </pc:sldChg>
      <pc:sldMasterChg chg="modSp modSldLayout">
        <pc:chgData name="Aya Ashraf" userId="2f2684f7-8f41-4418-87fe-3812a88530be" providerId="ADAL" clId="{F278BF70-91C6-433A-A574-FC3FFFBB8368}" dt="2024-10-20T10:52:05.265" v="18"/>
        <pc:sldMasterMkLst>
          <pc:docMk/>
          <pc:sldMasterMk cId="3206657105" sldId="2147483648"/>
        </pc:sldMasterMkLst>
        <pc:spChg chg="mod">
          <ac:chgData name="Aya Ashraf" userId="2f2684f7-8f41-4418-87fe-3812a88530be" providerId="ADAL" clId="{F278BF70-91C6-433A-A574-FC3FFFBB8368}" dt="2024-10-20T10:52:05.265" v="18"/>
          <ac:spMkLst>
            <pc:docMk/>
            <pc:sldMasterMk cId="3206657105" sldId="2147483648"/>
            <ac:spMk id="2" creationId="{23CFB6A9-AAEB-4ED0-8BBD-878D73FDCBDD}"/>
          </ac:spMkLst>
        </pc:spChg>
        <pc:sldLayoutChg chg="modSp">
          <pc:chgData name="Aya Ashraf" userId="2f2684f7-8f41-4418-87fe-3812a88530be" providerId="ADAL" clId="{F278BF70-91C6-433A-A574-FC3FFFBB8368}" dt="2024-10-20T10:52:05.265" v="18"/>
          <pc:sldLayoutMkLst>
            <pc:docMk/>
            <pc:sldMasterMk cId="3206657105" sldId="2147483648"/>
            <pc:sldLayoutMk cId="3933863123" sldId="2147483918"/>
          </pc:sldLayoutMkLst>
          <pc:spChg chg="mod">
            <ac:chgData name="Aya Ashraf" userId="2f2684f7-8f41-4418-87fe-3812a88530be" providerId="ADAL" clId="{F278BF70-91C6-433A-A574-FC3FFFBB8368}" dt="2024-10-20T10:52:05.265" v="18"/>
            <ac:spMkLst>
              <pc:docMk/>
              <pc:sldMasterMk cId="3206657105" sldId="2147483648"/>
              <pc:sldLayoutMk cId="3933863123" sldId="2147483918"/>
              <ac:spMk id="2" creationId="{F3807111-432B-425A-ACCA-EF0E2B131BF7}"/>
            </ac:spMkLst>
          </pc:spChg>
        </pc:sldLayoutChg>
        <pc:sldLayoutChg chg="modSp">
          <pc:chgData name="Aya Ashraf" userId="2f2684f7-8f41-4418-87fe-3812a88530be" providerId="ADAL" clId="{F278BF70-91C6-433A-A574-FC3FFFBB8368}" dt="2024-10-20T10:52:05.265" v="18"/>
          <pc:sldLayoutMkLst>
            <pc:docMk/>
            <pc:sldMasterMk cId="3206657105" sldId="2147483648"/>
            <pc:sldLayoutMk cId="1474609861" sldId="2147483975"/>
          </pc:sldLayoutMkLst>
          <pc:spChg chg="mod">
            <ac:chgData name="Aya Ashraf" userId="2f2684f7-8f41-4418-87fe-3812a88530be" providerId="ADAL" clId="{F278BF70-91C6-433A-A574-FC3FFFBB8368}" dt="2024-10-20T10:52:05.265" v="18"/>
            <ac:spMkLst>
              <pc:docMk/>
              <pc:sldMasterMk cId="3206657105" sldId="2147483648"/>
              <pc:sldLayoutMk cId="1474609861" sldId="2147483975"/>
              <ac:spMk id="2" creationId="{1EE642E3-D9D4-4596-A716-4A95F226439A}"/>
            </ac:spMkLst>
          </pc:spChg>
        </pc:sldLayoutChg>
        <pc:sldLayoutChg chg="modSp">
          <pc:chgData name="Aya Ashraf" userId="2f2684f7-8f41-4418-87fe-3812a88530be" providerId="ADAL" clId="{F278BF70-91C6-433A-A574-FC3FFFBB8368}" dt="2024-10-20T10:52:05.265" v="18"/>
          <pc:sldLayoutMkLst>
            <pc:docMk/>
            <pc:sldMasterMk cId="3206657105" sldId="2147483648"/>
            <pc:sldLayoutMk cId="2853560963" sldId="2147484033"/>
          </pc:sldLayoutMkLst>
          <pc:spChg chg="mod">
            <ac:chgData name="Aya Ashraf" userId="2f2684f7-8f41-4418-87fe-3812a88530be" providerId="ADAL" clId="{F278BF70-91C6-433A-A574-FC3FFFBB8368}" dt="2024-10-20T10:52:05.265" v="18"/>
            <ac:spMkLst>
              <pc:docMk/>
              <pc:sldMasterMk cId="3206657105" sldId="2147483648"/>
              <pc:sldLayoutMk cId="2853560963" sldId="2147484033"/>
              <ac:spMk id="2" creationId="{F69557DB-9BB9-4F8D-8DEC-F9B54360916A}"/>
            </ac:spMkLst>
          </pc:spChg>
        </pc:sldLayoutChg>
        <pc:sldLayoutChg chg="modSp">
          <pc:chgData name="Aya Ashraf" userId="2f2684f7-8f41-4418-87fe-3812a88530be" providerId="ADAL" clId="{F278BF70-91C6-433A-A574-FC3FFFBB8368}" dt="2024-10-20T10:52:05.265" v="18"/>
          <pc:sldLayoutMkLst>
            <pc:docMk/>
            <pc:sldMasterMk cId="3206657105" sldId="2147483648"/>
            <pc:sldLayoutMk cId="4132400177" sldId="2147484828"/>
          </pc:sldLayoutMkLst>
          <pc:spChg chg="mod">
            <ac:chgData name="Aya Ashraf" userId="2f2684f7-8f41-4418-87fe-3812a88530be" providerId="ADAL" clId="{F278BF70-91C6-433A-A574-FC3FFFBB8368}" dt="2024-10-20T10:52:05.265" v="18"/>
            <ac:spMkLst>
              <pc:docMk/>
              <pc:sldMasterMk cId="3206657105" sldId="2147483648"/>
              <pc:sldLayoutMk cId="4132400177" sldId="2147484828"/>
              <ac:spMk id="2" creationId="{5355B8D7-20C9-4523-B22D-CAE5B3DA5602}"/>
            </ac:spMkLst>
          </pc:spChg>
        </pc:sldLayoutChg>
        <pc:sldLayoutChg chg="modSp">
          <pc:chgData name="Aya Ashraf" userId="2f2684f7-8f41-4418-87fe-3812a88530be" providerId="ADAL" clId="{F278BF70-91C6-433A-A574-FC3FFFBB8368}" dt="2024-10-20T10:52:05.265" v="18"/>
          <pc:sldLayoutMkLst>
            <pc:docMk/>
            <pc:sldMasterMk cId="3206657105" sldId="2147483648"/>
            <pc:sldLayoutMk cId="1016087616" sldId="2147484840"/>
          </pc:sldLayoutMkLst>
          <pc:spChg chg="mod">
            <ac:chgData name="Aya Ashraf" userId="2f2684f7-8f41-4418-87fe-3812a88530be" providerId="ADAL" clId="{F278BF70-91C6-433A-A574-FC3FFFBB8368}" dt="2024-10-20T10:52:05.265" v="18"/>
            <ac:spMkLst>
              <pc:docMk/>
              <pc:sldMasterMk cId="3206657105" sldId="2147483648"/>
              <pc:sldLayoutMk cId="1016087616" sldId="2147484840"/>
              <ac:spMk id="2" creationId="{BED10D8E-8A4C-4316-BA50-2A7CC1606806}"/>
            </ac:spMkLst>
          </pc:spChg>
        </pc:sldLayoutChg>
        <pc:sldLayoutChg chg="modSp">
          <pc:chgData name="Aya Ashraf" userId="2f2684f7-8f41-4418-87fe-3812a88530be" providerId="ADAL" clId="{F278BF70-91C6-433A-A574-FC3FFFBB8368}" dt="2024-10-20T10:52:05.265" v="18"/>
          <pc:sldLayoutMkLst>
            <pc:docMk/>
            <pc:sldMasterMk cId="3206657105" sldId="2147483648"/>
            <pc:sldLayoutMk cId="1851780829" sldId="2147484841"/>
          </pc:sldLayoutMkLst>
          <pc:spChg chg="mod">
            <ac:chgData name="Aya Ashraf" userId="2f2684f7-8f41-4418-87fe-3812a88530be" providerId="ADAL" clId="{F278BF70-91C6-433A-A574-FC3FFFBB8368}" dt="2024-10-20T10:52:05.265" v="18"/>
            <ac:spMkLst>
              <pc:docMk/>
              <pc:sldMasterMk cId="3206657105" sldId="2147483648"/>
              <pc:sldLayoutMk cId="1851780829" sldId="2147484841"/>
              <ac:spMk id="2" creationId="{25220D58-3660-4B50-9EF0-7E9C2245D72E}"/>
            </ac:spMkLst>
          </pc:spChg>
        </pc:sldLayoutChg>
        <pc:sldLayoutChg chg="modSp">
          <pc:chgData name="Aya Ashraf" userId="2f2684f7-8f41-4418-87fe-3812a88530be" providerId="ADAL" clId="{F278BF70-91C6-433A-A574-FC3FFFBB8368}" dt="2024-10-20T10:52:05.265" v="18"/>
          <pc:sldLayoutMkLst>
            <pc:docMk/>
            <pc:sldMasterMk cId="3206657105" sldId="2147483648"/>
            <pc:sldLayoutMk cId="1442399837" sldId="2147484916"/>
          </pc:sldLayoutMkLst>
          <pc:spChg chg="mod">
            <ac:chgData name="Aya Ashraf" userId="2f2684f7-8f41-4418-87fe-3812a88530be" providerId="ADAL" clId="{F278BF70-91C6-433A-A574-FC3FFFBB8368}" dt="2024-10-20T10:52:05.265" v="18"/>
            <ac:spMkLst>
              <pc:docMk/>
              <pc:sldMasterMk cId="3206657105" sldId="2147483648"/>
              <pc:sldLayoutMk cId="1442399837" sldId="2147484916"/>
              <ac:spMk id="2" creationId="{4E224C29-C93F-4BF7-86C4-7C246E73B1A6}"/>
            </ac:spMkLst>
          </pc:spChg>
        </pc:sldLayoutChg>
        <pc:sldLayoutChg chg="modSp">
          <pc:chgData name="Aya Ashraf" userId="2f2684f7-8f41-4418-87fe-3812a88530be" providerId="ADAL" clId="{F278BF70-91C6-433A-A574-FC3FFFBB8368}" dt="2024-10-20T10:52:05.265" v="18"/>
          <pc:sldLayoutMkLst>
            <pc:docMk/>
            <pc:sldMasterMk cId="3206657105" sldId="2147483648"/>
            <pc:sldLayoutMk cId="1490111504" sldId="2147484990"/>
          </pc:sldLayoutMkLst>
          <pc:spChg chg="mod">
            <ac:chgData name="Aya Ashraf" userId="2f2684f7-8f41-4418-87fe-3812a88530be" providerId="ADAL" clId="{F278BF70-91C6-433A-A574-FC3FFFBB8368}" dt="2024-10-20T10:52:05.265" v="18"/>
            <ac:spMkLst>
              <pc:docMk/>
              <pc:sldMasterMk cId="3206657105" sldId="2147483648"/>
              <pc:sldLayoutMk cId="1490111504" sldId="2147484990"/>
              <ac:spMk id="2" creationId="{8CB84B80-2C43-43EE-8514-768E9A02EE01}"/>
            </ac:spMkLst>
          </pc:spChg>
        </pc:sldLayoutChg>
        <pc:sldLayoutChg chg="modSp">
          <pc:chgData name="Aya Ashraf" userId="2f2684f7-8f41-4418-87fe-3812a88530be" providerId="ADAL" clId="{F278BF70-91C6-433A-A574-FC3FFFBB8368}" dt="2024-10-20T10:52:05.265" v="18"/>
          <pc:sldLayoutMkLst>
            <pc:docMk/>
            <pc:sldMasterMk cId="3206657105" sldId="2147483648"/>
            <pc:sldLayoutMk cId="4099890572" sldId="2147485040"/>
          </pc:sldLayoutMkLst>
          <pc:spChg chg="mod">
            <ac:chgData name="Aya Ashraf" userId="2f2684f7-8f41-4418-87fe-3812a88530be" providerId="ADAL" clId="{F278BF70-91C6-433A-A574-FC3FFFBB8368}" dt="2024-10-20T10:52:05.265" v="18"/>
            <ac:spMkLst>
              <pc:docMk/>
              <pc:sldMasterMk cId="3206657105" sldId="2147483648"/>
              <pc:sldLayoutMk cId="4099890572" sldId="2147485040"/>
              <ac:spMk id="2" creationId="{166E9392-4546-4E4D-A34B-8FFC3C908DF2}"/>
            </ac:spMkLst>
          </pc:spChg>
        </pc:sldLayoutChg>
      </pc:sldMasterChg>
    </pc:docChg>
  </pc:docChgLst>
  <pc:docChgLst>
    <pc:chgData name="Aya Ashraf" userId="S::aya.ashraf@lpplus.net::2f2684f7-8f41-4418-87fe-3812a88530be" providerId="AD" clId="Web-{BF1ED463-912C-65CD-5133-2CE3C7ECB319}"/>
    <pc:docChg chg="addSld delSld modSld">
      <pc:chgData name="Aya Ashraf" userId="S::aya.ashraf@lpplus.net::2f2684f7-8f41-4418-87fe-3812a88530be" providerId="AD" clId="Web-{BF1ED463-912C-65CD-5133-2CE3C7ECB319}" dt="2024-10-16T11:50:56.831" v="4"/>
      <pc:docMkLst>
        <pc:docMk/>
      </pc:docMkLst>
      <pc:sldChg chg="modSp">
        <pc:chgData name="Aya Ashraf" userId="S::aya.ashraf@lpplus.net::2f2684f7-8f41-4418-87fe-3812a88530be" providerId="AD" clId="Web-{BF1ED463-912C-65CD-5133-2CE3C7ECB319}" dt="2024-10-16T11:50:49.830" v="3" actId="1076"/>
        <pc:sldMkLst>
          <pc:docMk/>
          <pc:sldMk cId="2236879282" sldId="380"/>
        </pc:sldMkLst>
        <pc:spChg chg="mod">
          <ac:chgData name="Aya Ashraf" userId="S::aya.ashraf@lpplus.net::2f2684f7-8f41-4418-87fe-3812a88530be" providerId="AD" clId="Web-{BF1ED463-912C-65CD-5133-2CE3C7ECB319}" dt="2024-10-16T11:50:49.830" v="3" actId="1076"/>
          <ac:spMkLst>
            <pc:docMk/>
            <pc:sldMk cId="2236879282" sldId="380"/>
            <ac:spMk id="4" creationId="{529962B4-3E10-2A6D-BE3A-130F863E4C20}"/>
          </ac:spMkLst>
        </pc:spChg>
      </pc:sldChg>
      <pc:sldChg chg="del">
        <pc:chgData name="Aya Ashraf" userId="S::aya.ashraf@lpplus.net::2f2684f7-8f41-4418-87fe-3812a88530be" providerId="AD" clId="Web-{BF1ED463-912C-65CD-5133-2CE3C7ECB319}" dt="2024-10-16T11:50:56.831" v="4"/>
        <pc:sldMkLst>
          <pc:docMk/>
          <pc:sldMk cId="1854717564" sldId="390"/>
        </pc:sldMkLst>
      </pc:sldChg>
      <pc:sldChg chg="add">
        <pc:chgData name="Aya Ashraf" userId="S::aya.ashraf@lpplus.net::2f2684f7-8f41-4418-87fe-3812a88530be" providerId="AD" clId="Web-{BF1ED463-912C-65CD-5133-2CE3C7ECB319}" dt="2024-10-16T11:50:35.846" v="0"/>
        <pc:sldMkLst>
          <pc:docMk/>
          <pc:sldMk cId="4090252290" sldId="397"/>
        </pc:sldMkLst>
      </pc:sldChg>
    </pc:docChg>
  </pc:docChgLst>
  <pc:docChgLst>
    <pc:chgData name="Mehool Sanghrajka" userId="S::mehool.sanghrajka@lpplus.net::e59059ca-52c4-4d9e-a033-0261e57939ef" providerId="AD" clId="Web-{289FD48E-7550-5BDB-254A-F84A8927AFB6}"/>
    <pc:docChg chg="modSld">
      <pc:chgData name="Mehool Sanghrajka" userId="S::mehool.sanghrajka@lpplus.net::e59059ca-52c4-4d9e-a033-0261e57939ef" providerId="AD" clId="Web-{289FD48E-7550-5BDB-254A-F84A8927AFB6}" dt="2024-10-16T14:28:03.869" v="2" actId="20577"/>
      <pc:docMkLst>
        <pc:docMk/>
      </pc:docMkLst>
      <pc:sldChg chg="modSp">
        <pc:chgData name="Mehool Sanghrajka" userId="S::mehool.sanghrajka@lpplus.net::e59059ca-52c4-4d9e-a033-0261e57939ef" providerId="AD" clId="Web-{289FD48E-7550-5BDB-254A-F84A8927AFB6}" dt="2024-10-16T14:28:03.869" v="2" actId="20577"/>
        <pc:sldMkLst>
          <pc:docMk/>
          <pc:sldMk cId="3563095720" sldId="345"/>
        </pc:sldMkLst>
        <pc:spChg chg="mod">
          <ac:chgData name="Mehool Sanghrajka" userId="S::mehool.sanghrajka@lpplus.net::e59059ca-52c4-4d9e-a033-0261e57939ef" providerId="AD" clId="Web-{289FD48E-7550-5BDB-254A-F84A8927AFB6}" dt="2024-10-16T14:28:03.869" v="2" actId="20577"/>
          <ac:spMkLst>
            <pc:docMk/>
            <pc:sldMk cId="3563095720" sldId="345"/>
            <ac:spMk id="5" creationId="{A41DED51-23CC-C071-F04B-09610866A432}"/>
          </ac:spMkLst>
        </pc:spChg>
      </pc:sldChg>
    </pc:docChg>
  </pc:docChgLst>
  <pc:docChgLst>
    <pc:chgData name="Mark Wilson" userId="fcf4aa92-b676-44da-800f-4d7a2368bd31" providerId="ADAL" clId="{BB41E968-266E-465F-A2B5-413C04291210}"/>
    <pc:docChg chg="undo custSel addSld delSld modSld sldOrd">
      <pc:chgData name="Mark Wilson" userId="fcf4aa92-b676-44da-800f-4d7a2368bd31" providerId="ADAL" clId="{BB41E968-266E-465F-A2B5-413C04291210}" dt="2024-10-15T14:30:13.944" v="222" actId="108"/>
      <pc:docMkLst>
        <pc:docMk/>
      </pc:docMkLst>
      <pc:sldChg chg="modSp mod">
        <pc:chgData name="Mark Wilson" userId="fcf4aa92-b676-44da-800f-4d7a2368bd31" providerId="ADAL" clId="{BB41E968-266E-465F-A2B5-413C04291210}" dt="2024-10-15T13:33:38.323" v="31" actId="20577"/>
        <pc:sldMkLst>
          <pc:docMk/>
          <pc:sldMk cId="2541422933" sldId="263"/>
        </pc:sldMkLst>
        <pc:spChg chg="mod">
          <ac:chgData name="Mark Wilson" userId="fcf4aa92-b676-44da-800f-4d7a2368bd31" providerId="ADAL" clId="{BB41E968-266E-465F-A2B5-413C04291210}" dt="2024-10-15T13:33:38.323" v="31" actId="20577"/>
          <ac:spMkLst>
            <pc:docMk/>
            <pc:sldMk cId="2541422933" sldId="263"/>
            <ac:spMk id="7" creationId="{2495E227-31C2-E92F-8B40-0E5A4CA84B1D}"/>
          </ac:spMkLst>
        </pc:spChg>
      </pc:sldChg>
      <pc:sldChg chg="modSp del">
        <pc:chgData name="Mark Wilson" userId="fcf4aa92-b676-44da-800f-4d7a2368bd31" providerId="ADAL" clId="{BB41E968-266E-465F-A2B5-413C04291210}" dt="2024-10-15T13:10:35.860" v="15" actId="2696"/>
        <pc:sldMkLst>
          <pc:docMk/>
          <pc:sldMk cId="4212794646" sldId="342"/>
        </pc:sldMkLst>
        <pc:spChg chg="mod">
          <ac:chgData name="Mark Wilson" userId="fcf4aa92-b676-44da-800f-4d7a2368bd31" providerId="ADAL" clId="{BB41E968-266E-465F-A2B5-413C04291210}" dt="2024-10-15T13:07:09.475" v="11"/>
          <ac:spMkLst>
            <pc:docMk/>
            <pc:sldMk cId="4212794646" sldId="342"/>
            <ac:spMk id="5" creationId="{A41DED51-23CC-C071-F04B-09610866A432}"/>
          </ac:spMkLst>
        </pc:spChg>
      </pc:sldChg>
      <pc:sldChg chg="add del ord">
        <pc:chgData name="Mark Wilson" userId="fcf4aa92-b676-44da-800f-4d7a2368bd31" providerId="ADAL" clId="{BB41E968-266E-465F-A2B5-413C04291210}" dt="2024-10-15T13:59:00.614" v="191" actId="2696"/>
        <pc:sldMkLst>
          <pc:docMk/>
          <pc:sldMk cId="186141853" sldId="344"/>
        </pc:sldMkLst>
      </pc:sldChg>
      <pc:sldChg chg="modSp mod ord">
        <pc:chgData name="Mark Wilson" userId="fcf4aa92-b676-44da-800f-4d7a2368bd31" providerId="ADAL" clId="{BB41E968-266E-465F-A2B5-413C04291210}" dt="2024-10-15T14:04:29.515" v="200" actId="947"/>
        <pc:sldMkLst>
          <pc:docMk/>
          <pc:sldMk cId="3563095720" sldId="345"/>
        </pc:sldMkLst>
        <pc:spChg chg="mod">
          <ac:chgData name="Mark Wilson" userId="fcf4aa92-b676-44da-800f-4d7a2368bd31" providerId="ADAL" clId="{BB41E968-266E-465F-A2B5-413C04291210}" dt="2024-10-15T13:56:18.653" v="185" actId="20577"/>
          <ac:spMkLst>
            <pc:docMk/>
            <pc:sldMk cId="3563095720" sldId="345"/>
            <ac:spMk id="4" creationId="{A5011373-99C6-4024-9AF8-7080EBA65F94}"/>
          </ac:spMkLst>
        </pc:spChg>
        <pc:spChg chg="mod">
          <ac:chgData name="Mark Wilson" userId="fcf4aa92-b676-44da-800f-4d7a2368bd31" providerId="ADAL" clId="{BB41E968-266E-465F-A2B5-413C04291210}" dt="2024-10-15T14:04:29.515" v="200" actId="947"/>
          <ac:spMkLst>
            <pc:docMk/>
            <pc:sldMk cId="3563095720" sldId="345"/>
            <ac:spMk id="5" creationId="{A41DED51-23CC-C071-F04B-09610866A432}"/>
          </ac:spMkLst>
        </pc:spChg>
      </pc:sldChg>
      <pc:sldChg chg="delSp modSp mod ord">
        <pc:chgData name="Mark Wilson" userId="fcf4aa92-b676-44da-800f-4d7a2368bd31" providerId="ADAL" clId="{BB41E968-266E-465F-A2B5-413C04291210}" dt="2024-10-15T14:00:55.227" v="193" actId="1076"/>
        <pc:sldMkLst>
          <pc:docMk/>
          <pc:sldMk cId="3201964288" sldId="347"/>
        </pc:sldMkLst>
        <pc:spChg chg="del">
          <ac:chgData name="Mark Wilson" userId="fcf4aa92-b676-44da-800f-4d7a2368bd31" providerId="ADAL" clId="{BB41E968-266E-465F-A2B5-413C04291210}" dt="2024-10-15T14:00:45.512" v="192" actId="478"/>
          <ac:spMkLst>
            <pc:docMk/>
            <pc:sldMk cId="3201964288" sldId="347"/>
            <ac:spMk id="5" creationId="{6058697E-B2D9-D829-C3AE-AF31E997BA01}"/>
          </ac:spMkLst>
        </pc:spChg>
        <pc:spChg chg="mod">
          <ac:chgData name="Mark Wilson" userId="fcf4aa92-b676-44da-800f-4d7a2368bd31" providerId="ADAL" clId="{BB41E968-266E-465F-A2B5-413C04291210}" dt="2024-10-15T14:00:55.227" v="193" actId="1076"/>
          <ac:spMkLst>
            <pc:docMk/>
            <pc:sldMk cId="3201964288" sldId="347"/>
            <ac:spMk id="6" creationId="{A39133F1-F2B7-D20F-EA47-F6B0A5723E5B}"/>
          </ac:spMkLst>
        </pc:spChg>
        <pc:spChg chg="mod">
          <ac:chgData name="Mark Wilson" userId="fcf4aa92-b676-44da-800f-4d7a2368bd31" providerId="ADAL" clId="{BB41E968-266E-465F-A2B5-413C04291210}" dt="2024-10-15T14:00:55.227" v="193" actId="1076"/>
          <ac:spMkLst>
            <pc:docMk/>
            <pc:sldMk cId="3201964288" sldId="347"/>
            <ac:spMk id="26" creationId="{F1AA5BA3-0DCD-00D3-CC95-DAEE89347273}"/>
          </ac:spMkLst>
        </pc:spChg>
        <pc:spChg chg="mod">
          <ac:chgData name="Mark Wilson" userId="fcf4aa92-b676-44da-800f-4d7a2368bd31" providerId="ADAL" clId="{BB41E968-266E-465F-A2B5-413C04291210}" dt="2024-10-15T14:00:55.227" v="193" actId="1076"/>
          <ac:spMkLst>
            <pc:docMk/>
            <pc:sldMk cId="3201964288" sldId="347"/>
            <ac:spMk id="27" creationId="{B221E495-9224-19EF-54EA-A20313BF1DA5}"/>
          </ac:spMkLst>
        </pc:spChg>
        <pc:spChg chg="mod">
          <ac:chgData name="Mark Wilson" userId="fcf4aa92-b676-44da-800f-4d7a2368bd31" providerId="ADAL" clId="{BB41E968-266E-465F-A2B5-413C04291210}" dt="2024-10-15T14:00:55.227" v="193" actId="1076"/>
          <ac:spMkLst>
            <pc:docMk/>
            <pc:sldMk cId="3201964288" sldId="347"/>
            <ac:spMk id="28" creationId="{B8E331AD-339B-8DD3-8038-B650347F7980}"/>
          </ac:spMkLst>
        </pc:spChg>
        <pc:spChg chg="mod">
          <ac:chgData name="Mark Wilson" userId="fcf4aa92-b676-44da-800f-4d7a2368bd31" providerId="ADAL" clId="{BB41E968-266E-465F-A2B5-413C04291210}" dt="2024-10-15T14:00:55.227" v="193" actId="1076"/>
          <ac:spMkLst>
            <pc:docMk/>
            <pc:sldMk cId="3201964288" sldId="347"/>
            <ac:spMk id="29" creationId="{03A70B14-2365-3BD3-5288-F8FDBB47A19E}"/>
          </ac:spMkLst>
        </pc:spChg>
        <pc:spChg chg="mod">
          <ac:chgData name="Mark Wilson" userId="fcf4aa92-b676-44da-800f-4d7a2368bd31" providerId="ADAL" clId="{BB41E968-266E-465F-A2B5-413C04291210}" dt="2024-10-15T14:00:55.227" v="193" actId="1076"/>
          <ac:spMkLst>
            <pc:docMk/>
            <pc:sldMk cId="3201964288" sldId="347"/>
            <ac:spMk id="30" creationId="{BCDB58AD-EF83-70C1-54C1-A752A1349829}"/>
          </ac:spMkLst>
        </pc:spChg>
        <pc:spChg chg="mod">
          <ac:chgData name="Mark Wilson" userId="fcf4aa92-b676-44da-800f-4d7a2368bd31" providerId="ADAL" clId="{BB41E968-266E-465F-A2B5-413C04291210}" dt="2024-10-15T14:00:55.227" v="193" actId="1076"/>
          <ac:spMkLst>
            <pc:docMk/>
            <pc:sldMk cId="3201964288" sldId="347"/>
            <ac:spMk id="31" creationId="{B9F904C9-6BEC-E39E-217A-F9A5B6425985}"/>
          </ac:spMkLst>
        </pc:spChg>
        <pc:spChg chg="mod">
          <ac:chgData name="Mark Wilson" userId="fcf4aa92-b676-44da-800f-4d7a2368bd31" providerId="ADAL" clId="{BB41E968-266E-465F-A2B5-413C04291210}" dt="2024-10-15T14:00:55.227" v="193" actId="1076"/>
          <ac:spMkLst>
            <pc:docMk/>
            <pc:sldMk cId="3201964288" sldId="347"/>
            <ac:spMk id="32" creationId="{D4B6807F-59E7-AFED-9494-9A477A971B14}"/>
          </ac:spMkLst>
        </pc:spChg>
        <pc:spChg chg="mod">
          <ac:chgData name="Mark Wilson" userId="fcf4aa92-b676-44da-800f-4d7a2368bd31" providerId="ADAL" clId="{BB41E968-266E-465F-A2B5-413C04291210}" dt="2024-10-15T14:00:55.227" v="193" actId="1076"/>
          <ac:spMkLst>
            <pc:docMk/>
            <pc:sldMk cId="3201964288" sldId="347"/>
            <ac:spMk id="33" creationId="{F6BF0282-55BC-92A4-BD1A-15167779B1EB}"/>
          </ac:spMkLst>
        </pc:spChg>
        <pc:spChg chg="mod">
          <ac:chgData name="Mark Wilson" userId="fcf4aa92-b676-44da-800f-4d7a2368bd31" providerId="ADAL" clId="{BB41E968-266E-465F-A2B5-413C04291210}" dt="2024-10-15T14:00:55.227" v="193" actId="1076"/>
          <ac:spMkLst>
            <pc:docMk/>
            <pc:sldMk cId="3201964288" sldId="347"/>
            <ac:spMk id="34" creationId="{58796F06-2344-5DA7-3134-3338B8A6C3AE}"/>
          </ac:spMkLst>
        </pc:spChg>
        <pc:spChg chg="mod">
          <ac:chgData name="Mark Wilson" userId="fcf4aa92-b676-44da-800f-4d7a2368bd31" providerId="ADAL" clId="{BB41E968-266E-465F-A2B5-413C04291210}" dt="2024-10-15T14:00:55.227" v="193" actId="1076"/>
          <ac:spMkLst>
            <pc:docMk/>
            <pc:sldMk cId="3201964288" sldId="347"/>
            <ac:spMk id="35" creationId="{D2FD91A7-0641-540B-68BE-44EB265DF97C}"/>
          </ac:spMkLst>
        </pc:spChg>
        <pc:spChg chg="mod">
          <ac:chgData name="Mark Wilson" userId="fcf4aa92-b676-44da-800f-4d7a2368bd31" providerId="ADAL" clId="{BB41E968-266E-465F-A2B5-413C04291210}" dt="2024-10-15T14:00:55.227" v="193" actId="1076"/>
          <ac:spMkLst>
            <pc:docMk/>
            <pc:sldMk cId="3201964288" sldId="347"/>
            <ac:spMk id="36" creationId="{D758F617-007F-5824-047D-61EFDA4FFC3D}"/>
          </ac:spMkLst>
        </pc:spChg>
        <pc:spChg chg="mod">
          <ac:chgData name="Mark Wilson" userId="fcf4aa92-b676-44da-800f-4d7a2368bd31" providerId="ADAL" clId="{BB41E968-266E-465F-A2B5-413C04291210}" dt="2024-10-15T14:00:55.227" v="193" actId="1076"/>
          <ac:spMkLst>
            <pc:docMk/>
            <pc:sldMk cId="3201964288" sldId="347"/>
            <ac:spMk id="37" creationId="{E9F0CEE0-184A-834D-15F7-41ABD711AF08}"/>
          </ac:spMkLst>
        </pc:spChg>
        <pc:spChg chg="mod">
          <ac:chgData name="Mark Wilson" userId="fcf4aa92-b676-44da-800f-4d7a2368bd31" providerId="ADAL" clId="{BB41E968-266E-465F-A2B5-413C04291210}" dt="2024-10-15T14:00:55.227" v="193" actId="1076"/>
          <ac:spMkLst>
            <pc:docMk/>
            <pc:sldMk cId="3201964288" sldId="347"/>
            <ac:spMk id="38" creationId="{B194E008-A1EF-F626-0922-D8DA953FEBC9}"/>
          </ac:spMkLst>
        </pc:spChg>
        <pc:spChg chg="mod">
          <ac:chgData name="Mark Wilson" userId="fcf4aa92-b676-44da-800f-4d7a2368bd31" providerId="ADAL" clId="{BB41E968-266E-465F-A2B5-413C04291210}" dt="2024-10-15T14:00:55.227" v="193" actId="1076"/>
          <ac:spMkLst>
            <pc:docMk/>
            <pc:sldMk cId="3201964288" sldId="347"/>
            <ac:spMk id="39" creationId="{D0959F1C-3A3C-78A7-DEDD-2890A10ADB30}"/>
          </ac:spMkLst>
        </pc:spChg>
        <pc:spChg chg="mod">
          <ac:chgData name="Mark Wilson" userId="fcf4aa92-b676-44da-800f-4d7a2368bd31" providerId="ADAL" clId="{BB41E968-266E-465F-A2B5-413C04291210}" dt="2024-10-15T14:00:55.227" v="193" actId="1076"/>
          <ac:spMkLst>
            <pc:docMk/>
            <pc:sldMk cId="3201964288" sldId="347"/>
            <ac:spMk id="40" creationId="{23D7BF7B-9FB8-2B58-55C6-EFDB16968C8A}"/>
          </ac:spMkLst>
        </pc:spChg>
        <pc:spChg chg="mod">
          <ac:chgData name="Mark Wilson" userId="fcf4aa92-b676-44da-800f-4d7a2368bd31" providerId="ADAL" clId="{BB41E968-266E-465F-A2B5-413C04291210}" dt="2024-10-15T14:00:55.227" v="193" actId="1076"/>
          <ac:spMkLst>
            <pc:docMk/>
            <pc:sldMk cId="3201964288" sldId="347"/>
            <ac:spMk id="41" creationId="{0740783B-0ADC-8F26-8F6F-0F98C04CB874}"/>
          </ac:spMkLst>
        </pc:spChg>
        <pc:spChg chg="mod">
          <ac:chgData name="Mark Wilson" userId="fcf4aa92-b676-44da-800f-4d7a2368bd31" providerId="ADAL" clId="{BB41E968-266E-465F-A2B5-413C04291210}" dt="2024-10-15T14:00:55.227" v="193" actId="1076"/>
          <ac:spMkLst>
            <pc:docMk/>
            <pc:sldMk cId="3201964288" sldId="347"/>
            <ac:spMk id="42" creationId="{85E37D6D-4455-5947-8F49-556D76F4FF3F}"/>
          </ac:spMkLst>
        </pc:spChg>
        <pc:spChg chg="mod">
          <ac:chgData name="Mark Wilson" userId="fcf4aa92-b676-44da-800f-4d7a2368bd31" providerId="ADAL" clId="{BB41E968-266E-465F-A2B5-413C04291210}" dt="2024-10-15T14:00:55.227" v="193" actId="1076"/>
          <ac:spMkLst>
            <pc:docMk/>
            <pc:sldMk cId="3201964288" sldId="347"/>
            <ac:spMk id="43" creationId="{B3EA261B-23BC-D9EA-20C9-1F5E0F920CBE}"/>
          </ac:spMkLst>
        </pc:spChg>
        <pc:spChg chg="mod">
          <ac:chgData name="Mark Wilson" userId="fcf4aa92-b676-44da-800f-4d7a2368bd31" providerId="ADAL" clId="{BB41E968-266E-465F-A2B5-413C04291210}" dt="2024-10-15T14:00:55.227" v="193" actId="1076"/>
          <ac:spMkLst>
            <pc:docMk/>
            <pc:sldMk cId="3201964288" sldId="347"/>
            <ac:spMk id="44" creationId="{8C911490-D865-3480-4193-CE19B806A0DB}"/>
          </ac:spMkLst>
        </pc:spChg>
      </pc:sldChg>
      <pc:sldChg chg="modSp mod ord">
        <pc:chgData name="Mark Wilson" userId="fcf4aa92-b676-44da-800f-4d7a2368bd31" providerId="ADAL" clId="{BB41E968-266E-465F-A2B5-413C04291210}" dt="2024-10-15T14:05:21.652" v="206" actId="20577"/>
        <pc:sldMkLst>
          <pc:docMk/>
          <pc:sldMk cId="1195071944" sldId="348"/>
        </pc:sldMkLst>
        <pc:spChg chg="mod">
          <ac:chgData name="Mark Wilson" userId="fcf4aa92-b676-44da-800f-4d7a2368bd31" providerId="ADAL" clId="{BB41E968-266E-465F-A2B5-413C04291210}" dt="2024-10-15T14:05:21.652" v="206" actId="20577"/>
          <ac:spMkLst>
            <pc:docMk/>
            <pc:sldMk cId="1195071944" sldId="348"/>
            <ac:spMk id="4" creationId="{A5011373-99C6-4024-9AF8-7080EBA65F94}"/>
          </ac:spMkLst>
        </pc:spChg>
      </pc:sldChg>
      <pc:sldChg chg="modSp mod ord">
        <pc:chgData name="Mark Wilson" userId="fcf4aa92-b676-44da-800f-4d7a2368bd31" providerId="ADAL" clId="{BB41E968-266E-465F-A2B5-413C04291210}" dt="2024-10-15T14:05:37.479" v="209" actId="20577"/>
        <pc:sldMkLst>
          <pc:docMk/>
          <pc:sldMk cId="486515175" sldId="349"/>
        </pc:sldMkLst>
        <pc:spChg chg="mod">
          <ac:chgData name="Mark Wilson" userId="fcf4aa92-b676-44da-800f-4d7a2368bd31" providerId="ADAL" clId="{BB41E968-266E-465F-A2B5-413C04291210}" dt="2024-10-15T14:05:37.479" v="209" actId="20577"/>
          <ac:spMkLst>
            <pc:docMk/>
            <pc:sldMk cId="486515175" sldId="349"/>
            <ac:spMk id="4" creationId="{A5011373-99C6-4024-9AF8-7080EBA65F94}"/>
          </ac:spMkLst>
        </pc:spChg>
      </pc:sldChg>
      <pc:sldChg chg="ord">
        <pc:chgData name="Mark Wilson" userId="fcf4aa92-b676-44da-800f-4d7a2368bd31" providerId="ADAL" clId="{BB41E968-266E-465F-A2B5-413C04291210}" dt="2024-10-15T13:43:57.194" v="126"/>
        <pc:sldMkLst>
          <pc:docMk/>
          <pc:sldMk cId="664323811" sldId="352"/>
        </pc:sldMkLst>
      </pc:sldChg>
      <pc:sldChg chg="ord">
        <pc:chgData name="Mark Wilson" userId="fcf4aa92-b676-44da-800f-4d7a2368bd31" providerId="ADAL" clId="{BB41E968-266E-465F-A2B5-413C04291210}" dt="2024-10-15T13:44:21.769" v="130"/>
        <pc:sldMkLst>
          <pc:docMk/>
          <pc:sldMk cId="4206931296" sldId="353"/>
        </pc:sldMkLst>
      </pc:sldChg>
      <pc:sldChg chg="ord">
        <pc:chgData name="Mark Wilson" userId="fcf4aa92-b676-44da-800f-4d7a2368bd31" providerId="ADAL" clId="{BB41E968-266E-465F-A2B5-413C04291210}" dt="2024-10-15T13:44:45.008" v="132"/>
        <pc:sldMkLst>
          <pc:docMk/>
          <pc:sldMk cId="3348328144" sldId="355"/>
        </pc:sldMkLst>
      </pc:sldChg>
      <pc:sldChg chg="modSp del">
        <pc:chgData name="Mark Wilson" userId="fcf4aa92-b676-44da-800f-4d7a2368bd31" providerId="ADAL" clId="{BB41E968-266E-465F-A2B5-413C04291210}" dt="2024-10-15T13:51:38.059" v="147" actId="2696"/>
        <pc:sldMkLst>
          <pc:docMk/>
          <pc:sldMk cId="3849964794" sldId="357"/>
        </pc:sldMkLst>
        <pc:spChg chg="mod">
          <ac:chgData name="Mark Wilson" userId="fcf4aa92-b676-44da-800f-4d7a2368bd31" providerId="ADAL" clId="{BB41E968-266E-465F-A2B5-413C04291210}" dt="2024-10-15T13:07:09.475" v="11"/>
          <ac:spMkLst>
            <pc:docMk/>
            <pc:sldMk cId="3849964794" sldId="357"/>
            <ac:spMk id="4" creationId="{C3CE7D57-1662-E5CE-1DFD-957A153F5E27}"/>
          </ac:spMkLst>
        </pc:spChg>
      </pc:sldChg>
      <pc:sldChg chg="modSp ord">
        <pc:chgData name="Mark Wilson" userId="fcf4aa92-b676-44da-800f-4d7a2368bd31" providerId="ADAL" clId="{BB41E968-266E-465F-A2B5-413C04291210}" dt="2024-10-15T13:42:03.261" v="105"/>
        <pc:sldMkLst>
          <pc:docMk/>
          <pc:sldMk cId="332822562" sldId="358"/>
        </pc:sldMkLst>
        <pc:spChg chg="mod">
          <ac:chgData name="Mark Wilson" userId="fcf4aa92-b676-44da-800f-4d7a2368bd31" providerId="ADAL" clId="{BB41E968-266E-465F-A2B5-413C04291210}" dt="2024-10-15T13:07:09.475" v="11"/>
          <ac:spMkLst>
            <pc:docMk/>
            <pc:sldMk cId="332822562" sldId="358"/>
            <ac:spMk id="86" creationId="{05AB0BFA-E1E1-1376-3253-DBB7A750E1CE}"/>
          </ac:spMkLst>
        </pc:spChg>
      </pc:sldChg>
      <pc:sldChg chg="modSp mod ord">
        <pc:chgData name="Mark Wilson" userId="fcf4aa92-b676-44da-800f-4d7a2368bd31" providerId="ADAL" clId="{BB41E968-266E-465F-A2B5-413C04291210}" dt="2024-10-15T14:09:43.171" v="215" actId="20577"/>
        <pc:sldMkLst>
          <pc:docMk/>
          <pc:sldMk cId="3658273763" sldId="360"/>
        </pc:sldMkLst>
        <pc:spChg chg="mod">
          <ac:chgData name="Mark Wilson" userId="fcf4aa92-b676-44da-800f-4d7a2368bd31" providerId="ADAL" clId="{BB41E968-266E-465F-A2B5-413C04291210}" dt="2024-10-15T14:09:43.171" v="215" actId="20577"/>
          <ac:spMkLst>
            <pc:docMk/>
            <pc:sldMk cId="3658273763" sldId="360"/>
            <ac:spMk id="3" creationId="{7A55315E-82F6-09F9-40E1-1532ED296272}"/>
          </ac:spMkLst>
        </pc:spChg>
      </pc:sldChg>
      <pc:sldChg chg="ord">
        <pc:chgData name="Mark Wilson" userId="fcf4aa92-b676-44da-800f-4d7a2368bd31" providerId="ADAL" clId="{BB41E968-266E-465F-A2B5-413C04291210}" dt="2024-10-15T13:49:33.749" v="144"/>
        <pc:sldMkLst>
          <pc:docMk/>
          <pc:sldMk cId="467772758" sldId="362"/>
        </pc:sldMkLst>
      </pc:sldChg>
      <pc:sldChg chg="modSp mod ord">
        <pc:chgData name="Mark Wilson" userId="fcf4aa92-b676-44da-800f-4d7a2368bd31" providerId="ADAL" clId="{BB41E968-266E-465F-A2B5-413C04291210}" dt="2024-10-15T14:05:01.323" v="203" actId="20577"/>
        <pc:sldMkLst>
          <pc:docMk/>
          <pc:sldMk cId="4120100076" sldId="363"/>
        </pc:sldMkLst>
        <pc:spChg chg="mod">
          <ac:chgData name="Mark Wilson" userId="fcf4aa92-b676-44da-800f-4d7a2368bd31" providerId="ADAL" clId="{BB41E968-266E-465F-A2B5-413C04291210}" dt="2024-10-15T14:05:01.323" v="203" actId="20577"/>
          <ac:spMkLst>
            <pc:docMk/>
            <pc:sldMk cId="4120100076" sldId="363"/>
            <ac:spMk id="3" creationId="{3BC48895-B107-1CCA-B26B-4F32FF08CFC5}"/>
          </ac:spMkLst>
        </pc:spChg>
        <pc:spChg chg="mod">
          <ac:chgData name="Mark Wilson" userId="fcf4aa92-b676-44da-800f-4d7a2368bd31" providerId="ADAL" clId="{BB41E968-266E-465F-A2B5-413C04291210}" dt="2024-10-15T13:54:15.069" v="157" actId="20577"/>
          <ac:spMkLst>
            <pc:docMk/>
            <pc:sldMk cId="4120100076" sldId="363"/>
            <ac:spMk id="4" creationId="{2B00DAFB-D07D-27D5-C095-FD4932E70B37}"/>
          </ac:spMkLst>
        </pc:spChg>
      </pc:sldChg>
      <pc:sldChg chg="modSp mod ord">
        <pc:chgData name="Mark Wilson" userId="fcf4aa92-b676-44da-800f-4d7a2368bd31" providerId="ADAL" clId="{BB41E968-266E-465F-A2B5-413C04291210}" dt="2024-10-15T14:05:43.670" v="212" actId="20577"/>
        <pc:sldMkLst>
          <pc:docMk/>
          <pc:sldMk cId="2855284192" sldId="366"/>
        </pc:sldMkLst>
        <pc:spChg chg="mod">
          <ac:chgData name="Mark Wilson" userId="fcf4aa92-b676-44da-800f-4d7a2368bd31" providerId="ADAL" clId="{BB41E968-266E-465F-A2B5-413C04291210}" dt="2024-10-15T14:05:43.670" v="212" actId="20577"/>
          <ac:spMkLst>
            <pc:docMk/>
            <pc:sldMk cId="2855284192" sldId="366"/>
            <ac:spMk id="4" creationId="{A5011373-99C6-4024-9AF8-7080EBA65F94}"/>
          </ac:spMkLst>
        </pc:spChg>
      </pc:sldChg>
      <pc:sldChg chg="modSp mod ord">
        <pc:chgData name="Mark Wilson" userId="fcf4aa92-b676-44da-800f-4d7a2368bd31" providerId="ADAL" clId="{BB41E968-266E-465F-A2B5-413C04291210}" dt="2024-10-15T14:17:10.994" v="221" actId="1076"/>
        <pc:sldMkLst>
          <pc:docMk/>
          <pc:sldMk cId="3865729964" sldId="367"/>
        </pc:sldMkLst>
        <pc:spChg chg="mod">
          <ac:chgData name="Mark Wilson" userId="fcf4aa92-b676-44da-800f-4d7a2368bd31" providerId="ADAL" clId="{BB41E968-266E-465F-A2B5-413C04291210}" dt="2024-10-15T13:40:40.875" v="99" actId="20577"/>
          <ac:spMkLst>
            <pc:docMk/>
            <pc:sldMk cId="3865729964" sldId="367"/>
            <ac:spMk id="3" creationId="{3BC48895-B107-1CCA-B26B-4F32FF08CFC5}"/>
          </ac:spMkLst>
        </pc:spChg>
        <pc:spChg chg="mod">
          <ac:chgData name="Mark Wilson" userId="fcf4aa92-b676-44da-800f-4d7a2368bd31" providerId="ADAL" clId="{BB41E968-266E-465F-A2B5-413C04291210}" dt="2024-10-15T14:17:10.994" v="221" actId="1076"/>
          <ac:spMkLst>
            <pc:docMk/>
            <pc:sldMk cId="3865729964" sldId="367"/>
            <ac:spMk id="4" creationId="{2B00DAFB-D07D-27D5-C095-FD4932E70B37}"/>
          </ac:spMkLst>
        </pc:spChg>
      </pc:sldChg>
      <pc:sldChg chg="ord">
        <pc:chgData name="Mark Wilson" userId="fcf4aa92-b676-44da-800f-4d7a2368bd31" providerId="ADAL" clId="{BB41E968-266E-465F-A2B5-413C04291210}" dt="2024-10-15T13:45:40.496" v="134"/>
        <pc:sldMkLst>
          <pc:docMk/>
          <pc:sldMk cId="1239846617" sldId="368"/>
        </pc:sldMkLst>
      </pc:sldChg>
      <pc:sldChg chg="del">
        <pc:chgData name="Mark Wilson" userId="fcf4aa92-b676-44da-800f-4d7a2368bd31" providerId="ADAL" clId="{BB41E968-266E-465F-A2B5-413C04291210}" dt="2024-10-15T13:58:44.333" v="190" actId="2696"/>
        <pc:sldMkLst>
          <pc:docMk/>
          <pc:sldMk cId="2855146997" sldId="371"/>
        </pc:sldMkLst>
      </pc:sldChg>
      <pc:sldChg chg="modSp mod ord">
        <pc:chgData name="Mark Wilson" userId="fcf4aa92-b676-44da-800f-4d7a2368bd31" providerId="ADAL" clId="{BB41E968-266E-465F-A2B5-413C04291210}" dt="2024-10-15T14:10:23.541" v="219" actId="20577"/>
        <pc:sldMkLst>
          <pc:docMk/>
          <pc:sldMk cId="2160212064" sldId="372"/>
        </pc:sldMkLst>
        <pc:spChg chg="mod">
          <ac:chgData name="Mark Wilson" userId="fcf4aa92-b676-44da-800f-4d7a2368bd31" providerId="ADAL" clId="{BB41E968-266E-465F-A2B5-413C04291210}" dt="2024-10-15T14:10:23.541" v="219" actId="20577"/>
          <ac:spMkLst>
            <pc:docMk/>
            <pc:sldMk cId="2160212064" sldId="372"/>
            <ac:spMk id="4" creationId="{A86B777D-92D1-E5F7-BAC0-4D359AD797EA}"/>
          </ac:spMkLst>
        </pc:spChg>
      </pc:sldChg>
      <pc:sldChg chg="del">
        <pc:chgData name="Mark Wilson" userId="fcf4aa92-b676-44da-800f-4d7a2368bd31" providerId="ADAL" clId="{BB41E968-266E-465F-A2B5-413C04291210}" dt="2024-10-15T13:03:00.815" v="7" actId="2696"/>
        <pc:sldMkLst>
          <pc:docMk/>
          <pc:sldMk cId="1455742340" sldId="374"/>
        </pc:sldMkLst>
      </pc:sldChg>
      <pc:sldChg chg="ord">
        <pc:chgData name="Mark Wilson" userId="fcf4aa92-b676-44da-800f-4d7a2368bd31" providerId="ADAL" clId="{BB41E968-266E-465F-A2B5-413C04291210}" dt="2024-10-15T13:46:20.302" v="138"/>
        <pc:sldMkLst>
          <pc:docMk/>
          <pc:sldMk cId="2897987326" sldId="376"/>
        </pc:sldMkLst>
      </pc:sldChg>
      <pc:sldChg chg="ord">
        <pc:chgData name="Mark Wilson" userId="fcf4aa92-b676-44da-800f-4d7a2368bd31" providerId="ADAL" clId="{BB41E968-266E-465F-A2B5-413C04291210}" dt="2024-10-15T13:46:48.846" v="140"/>
        <pc:sldMkLst>
          <pc:docMk/>
          <pc:sldMk cId="3399579882" sldId="377"/>
        </pc:sldMkLst>
      </pc:sldChg>
      <pc:sldChg chg="modSp ord">
        <pc:chgData name="Mark Wilson" userId="fcf4aa92-b676-44da-800f-4d7a2368bd31" providerId="ADAL" clId="{BB41E968-266E-465F-A2B5-413C04291210}" dt="2024-10-15T13:47:33.895" v="142"/>
        <pc:sldMkLst>
          <pc:docMk/>
          <pc:sldMk cId="4029295157" sldId="378"/>
        </pc:sldMkLst>
        <pc:spChg chg="mod">
          <ac:chgData name="Mark Wilson" userId="fcf4aa92-b676-44da-800f-4d7a2368bd31" providerId="ADAL" clId="{BB41E968-266E-465F-A2B5-413C04291210}" dt="2024-10-15T13:07:09.475" v="11"/>
          <ac:spMkLst>
            <pc:docMk/>
            <pc:sldMk cId="4029295157" sldId="378"/>
            <ac:spMk id="4" creationId="{819A193A-98FC-05BF-CB84-D86250B8814B}"/>
          </ac:spMkLst>
        </pc:spChg>
      </pc:sldChg>
      <pc:sldChg chg="del">
        <pc:chgData name="Mark Wilson" userId="fcf4aa92-b676-44da-800f-4d7a2368bd31" providerId="ADAL" clId="{BB41E968-266E-465F-A2B5-413C04291210}" dt="2024-10-15T13:02:05.832" v="0" actId="2696"/>
        <pc:sldMkLst>
          <pc:docMk/>
          <pc:sldMk cId="3966400893" sldId="379"/>
        </pc:sldMkLst>
      </pc:sldChg>
      <pc:sldChg chg="modSp">
        <pc:chgData name="Mark Wilson" userId="fcf4aa92-b676-44da-800f-4d7a2368bd31" providerId="ADAL" clId="{BB41E968-266E-465F-A2B5-413C04291210}" dt="2024-10-15T13:07:09.475" v="11"/>
        <pc:sldMkLst>
          <pc:docMk/>
          <pc:sldMk cId="2236879282" sldId="380"/>
        </pc:sldMkLst>
        <pc:spChg chg="mod">
          <ac:chgData name="Mark Wilson" userId="fcf4aa92-b676-44da-800f-4d7a2368bd31" providerId="ADAL" clId="{BB41E968-266E-465F-A2B5-413C04291210}" dt="2024-10-15T13:07:09.475" v="11"/>
          <ac:spMkLst>
            <pc:docMk/>
            <pc:sldMk cId="2236879282" sldId="380"/>
            <ac:spMk id="4" creationId="{529962B4-3E10-2A6D-BE3A-130F863E4C20}"/>
          </ac:spMkLst>
        </pc:spChg>
      </pc:sldChg>
      <pc:sldChg chg="del">
        <pc:chgData name="Mark Wilson" userId="fcf4aa92-b676-44da-800f-4d7a2368bd31" providerId="ADAL" clId="{BB41E968-266E-465F-A2B5-413C04291210}" dt="2024-10-15T13:02:29.400" v="5" actId="2696"/>
        <pc:sldMkLst>
          <pc:docMk/>
          <pc:sldMk cId="1959454458" sldId="381"/>
        </pc:sldMkLst>
      </pc:sldChg>
      <pc:sldChg chg="del">
        <pc:chgData name="Mark Wilson" userId="fcf4aa92-b676-44da-800f-4d7a2368bd31" providerId="ADAL" clId="{BB41E968-266E-465F-A2B5-413C04291210}" dt="2024-10-15T13:02:34.279" v="6" actId="2696"/>
        <pc:sldMkLst>
          <pc:docMk/>
          <pc:sldMk cId="135489176" sldId="382"/>
        </pc:sldMkLst>
      </pc:sldChg>
      <pc:sldChg chg="del">
        <pc:chgData name="Mark Wilson" userId="fcf4aa92-b676-44da-800f-4d7a2368bd31" providerId="ADAL" clId="{BB41E968-266E-465F-A2B5-413C04291210}" dt="2024-10-15T13:02:22.167" v="3" actId="2696"/>
        <pc:sldMkLst>
          <pc:docMk/>
          <pc:sldMk cId="1115137520" sldId="383"/>
        </pc:sldMkLst>
      </pc:sldChg>
      <pc:sldChg chg="del">
        <pc:chgData name="Mark Wilson" userId="fcf4aa92-b676-44da-800f-4d7a2368bd31" providerId="ADAL" clId="{BB41E968-266E-465F-A2B5-413C04291210}" dt="2024-10-15T13:02:09.632" v="1" actId="2696"/>
        <pc:sldMkLst>
          <pc:docMk/>
          <pc:sldMk cId="289767634" sldId="384"/>
        </pc:sldMkLst>
      </pc:sldChg>
      <pc:sldChg chg="add del">
        <pc:chgData name="Mark Wilson" userId="fcf4aa92-b676-44da-800f-4d7a2368bd31" providerId="ADAL" clId="{BB41E968-266E-465F-A2B5-413C04291210}" dt="2024-10-15T13:02:25.776" v="4" actId="2696"/>
        <pc:sldMkLst>
          <pc:docMk/>
          <pc:sldMk cId="1780462621" sldId="384"/>
        </pc:sldMkLst>
      </pc:sldChg>
      <pc:sldChg chg="modSp mod">
        <pc:chgData name="Mark Wilson" userId="fcf4aa92-b676-44da-800f-4d7a2368bd31" providerId="ADAL" clId="{BB41E968-266E-465F-A2B5-413C04291210}" dt="2024-10-15T13:35:45.729" v="57" actId="13926"/>
        <pc:sldMkLst>
          <pc:docMk/>
          <pc:sldMk cId="1959454458" sldId="385"/>
        </pc:sldMkLst>
        <pc:spChg chg="mod">
          <ac:chgData name="Mark Wilson" userId="fcf4aa92-b676-44da-800f-4d7a2368bd31" providerId="ADAL" clId="{BB41E968-266E-465F-A2B5-413C04291210}" dt="2024-10-15T13:35:45.729" v="57" actId="13926"/>
          <ac:spMkLst>
            <pc:docMk/>
            <pc:sldMk cId="1959454458" sldId="385"/>
            <ac:spMk id="4" creationId="{A5011373-99C6-4024-9AF8-7080EBA65F94}"/>
          </ac:spMkLst>
        </pc:spChg>
        <pc:spChg chg="mod">
          <ac:chgData name="Mark Wilson" userId="fcf4aa92-b676-44da-800f-4d7a2368bd31" providerId="ADAL" clId="{BB41E968-266E-465F-A2B5-413C04291210}" dt="2024-10-15T13:35:03.380" v="56" actId="20577"/>
          <ac:spMkLst>
            <pc:docMk/>
            <pc:sldMk cId="1959454458" sldId="385"/>
            <ac:spMk id="5" creationId="{A41DED51-23CC-C071-F04B-09610866A432}"/>
          </ac:spMkLst>
        </pc:spChg>
      </pc:sldChg>
      <pc:sldChg chg="modSp mod">
        <pc:chgData name="Mark Wilson" userId="fcf4aa92-b676-44da-800f-4d7a2368bd31" providerId="ADAL" clId="{BB41E968-266E-465F-A2B5-413C04291210}" dt="2024-10-15T14:30:13.944" v="222" actId="108"/>
        <pc:sldMkLst>
          <pc:docMk/>
          <pc:sldMk cId="135489176" sldId="386"/>
        </pc:sldMkLst>
        <pc:spChg chg="mod">
          <ac:chgData name="Mark Wilson" userId="fcf4aa92-b676-44da-800f-4d7a2368bd31" providerId="ADAL" clId="{BB41E968-266E-465F-A2B5-413C04291210}" dt="2024-10-15T13:38:04.285" v="69" actId="13926"/>
          <ac:spMkLst>
            <pc:docMk/>
            <pc:sldMk cId="135489176" sldId="386"/>
            <ac:spMk id="4" creationId="{A5011373-99C6-4024-9AF8-7080EBA65F94}"/>
          </ac:spMkLst>
        </pc:spChg>
        <pc:spChg chg="mod">
          <ac:chgData name="Mark Wilson" userId="fcf4aa92-b676-44da-800f-4d7a2368bd31" providerId="ADAL" clId="{BB41E968-266E-465F-A2B5-413C04291210}" dt="2024-10-15T14:30:13.944" v="222" actId="108"/>
          <ac:spMkLst>
            <pc:docMk/>
            <pc:sldMk cId="135489176" sldId="386"/>
            <ac:spMk id="5" creationId="{A41DED51-23CC-C071-F04B-09610866A432}"/>
          </ac:spMkLst>
        </pc:spChg>
      </pc:sldChg>
      <pc:sldChg chg="del">
        <pc:chgData name="Mark Wilson" userId="fcf4aa92-b676-44da-800f-4d7a2368bd31" providerId="ADAL" clId="{BB41E968-266E-465F-A2B5-413C04291210}" dt="2024-10-15T13:10:18.430" v="13"/>
        <pc:sldMkLst>
          <pc:docMk/>
          <pc:sldMk cId="412141289" sldId="391"/>
        </pc:sldMkLst>
      </pc:sldChg>
      <pc:sldChg chg="add del">
        <pc:chgData name="Mark Wilson" userId="fcf4aa92-b676-44da-800f-4d7a2368bd31" providerId="ADAL" clId="{BB41E968-266E-465F-A2B5-413C04291210}" dt="2024-10-15T13:06:52.686" v="10"/>
        <pc:sldMkLst>
          <pc:docMk/>
          <pc:sldMk cId="3825619002" sldId="391"/>
        </pc:sldMkLst>
      </pc:sldChg>
      <pc:sldChg chg="modSp del mod">
        <pc:chgData name="Mark Wilson" userId="fcf4aa92-b676-44da-800f-4d7a2368bd31" providerId="ADAL" clId="{BB41E968-266E-465F-A2B5-413C04291210}" dt="2024-10-15T13:56:59.887" v="188" actId="2696"/>
        <pc:sldMkLst>
          <pc:docMk/>
          <pc:sldMk cId="2138670149" sldId="392"/>
        </pc:sldMkLst>
        <pc:spChg chg="mod">
          <ac:chgData name="Mark Wilson" userId="fcf4aa92-b676-44da-800f-4d7a2368bd31" providerId="ADAL" clId="{BB41E968-266E-465F-A2B5-413C04291210}" dt="2024-10-15T13:37:27.827" v="68" actId="13926"/>
          <ac:spMkLst>
            <pc:docMk/>
            <pc:sldMk cId="2138670149" sldId="392"/>
            <ac:spMk id="4" creationId="{A5011373-99C6-4024-9AF8-7080EBA65F94}"/>
          </ac:spMkLst>
        </pc:spChg>
      </pc:sldChg>
      <pc:sldChg chg="modSp del mod">
        <pc:chgData name="Mark Wilson" userId="fcf4aa92-b676-44da-800f-4d7a2368bd31" providerId="ADAL" clId="{BB41E968-266E-465F-A2B5-413C04291210}" dt="2024-10-15T13:54:04.245" v="151" actId="2696"/>
        <pc:sldMkLst>
          <pc:docMk/>
          <pc:sldMk cId="2175753804" sldId="393"/>
        </pc:sldMkLst>
        <pc:spChg chg="mod">
          <ac:chgData name="Mark Wilson" userId="fcf4aa92-b676-44da-800f-4d7a2368bd31" providerId="ADAL" clId="{BB41E968-266E-465F-A2B5-413C04291210}" dt="2024-10-15T13:39:53.299" v="87" actId="13926"/>
          <ac:spMkLst>
            <pc:docMk/>
            <pc:sldMk cId="2175753804" sldId="393"/>
            <ac:spMk id="3" creationId="{3BC48895-B107-1CCA-B26B-4F32FF08CFC5}"/>
          </ac:spMkLst>
        </pc:spChg>
      </pc:sldChg>
      <pc:sldChg chg="del">
        <pc:chgData name="Mark Wilson" userId="fcf4aa92-b676-44da-800f-4d7a2368bd31" providerId="ADAL" clId="{BB41E968-266E-465F-A2B5-413C04291210}" dt="2024-10-15T13:38:37.542" v="70" actId="2696"/>
        <pc:sldMkLst>
          <pc:docMk/>
          <pc:sldMk cId="4056171069" sldId="393"/>
        </pc:sldMkLst>
      </pc:sldChg>
      <pc:sldChg chg="ord">
        <pc:chgData name="Mark Wilson" userId="fcf4aa92-b676-44da-800f-4d7a2368bd31" providerId="ADAL" clId="{BB41E968-266E-465F-A2B5-413C04291210}" dt="2024-10-15T13:50:59.473" v="146"/>
        <pc:sldMkLst>
          <pc:docMk/>
          <pc:sldMk cId="1572295299" sldId="396"/>
        </pc:sldMkLst>
      </pc:sldChg>
    </pc:docChg>
  </pc:docChgLst>
  <pc:docChgLst>
    <pc:chgData name="Mark Wilson" userId="fcf4aa92-b676-44da-800f-4d7a2368bd31" providerId="ADAL" clId="{34D31E80-1ABB-49C5-A7C7-DBE68ED61B16}"/>
    <pc:docChg chg="custSel addSld modSld">
      <pc:chgData name="Mark Wilson" userId="fcf4aa92-b676-44da-800f-4d7a2368bd31" providerId="ADAL" clId="{34D31E80-1ABB-49C5-A7C7-DBE68ED61B16}" dt="2024-10-01T10:15:32.179" v="120" actId="1076"/>
      <pc:docMkLst>
        <pc:docMk/>
      </pc:docMkLst>
      <pc:sldChg chg="modSp mod">
        <pc:chgData name="Mark Wilson" userId="fcf4aa92-b676-44da-800f-4d7a2368bd31" providerId="ADAL" clId="{34D31E80-1ABB-49C5-A7C7-DBE68ED61B16}" dt="2024-10-01T07:03:24.352" v="104"/>
        <pc:sldMkLst>
          <pc:docMk/>
          <pc:sldMk cId="2541422933" sldId="263"/>
        </pc:sldMkLst>
        <pc:spChg chg="mod">
          <ac:chgData name="Mark Wilson" userId="fcf4aa92-b676-44da-800f-4d7a2368bd31" providerId="ADAL" clId="{34D31E80-1ABB-49C5-A7C7-DBE68ED61B16}" dt="2024-10-01T07:03:24.352" v="104"/>
          <ac:spMkLst>
            <pc:docMk/>
            <pc:sldMk cId="2541422933" sldId="263"/>
            <ac:spMk id="7" creationId="{2495E227-31C2-E92F-8B40-0E5A4CA84B1D}"/>
          </ac:spMkLst>
        </pc:spChg>
      </pc:sldChg>
      <pc:sldChg chg="modSp mod">
        <pc:chgData name="Mark Wilson" userId="fcf4aa92-b676-44da-800f-4d7a2368bd31" providerId="ADAL" clId="{34D31E80-1ABB-49C5-A7C7-DBE68ED61B16}" dt="2024-09-30T15:15:08.227" v="14" actId="21"/>
        <pc:sldMkLst>
          <pc:docMk/>
          <pc:sldMk cId="3563095720" sldId="345"/>
        </pc:sldMkLst>
        <pc:spChg chg="mod">
          <ac:chgData name="Mark Wilson" userId="fcf4aa92-b676-44da-800f-4d7a2368bd31" providerId="ADAL" clId="{34D31E80-1ABB-49C5-A7C7-DBE68ED61B16}" dt="2024-09-30T15:15:08.227" v="14" actId="21"/>
          <ac:spMkLst>
            <pc:docMk/>
            <pc:sldMk cId="3563095720" sldId="345"/>
            <ac:spMk id="5" creationId="{A41DED51-23CC-C071-F04B-09610866A432}"/>
          </ac:spMkLst>
        </pc:spChg>
      </pc:sldChg>
      <pc:sldChg chg="addSp delSp modSp mod">
        <pc:chgData name="Mark Wilson" userId="fcf4aa92-b676-44da-800f-4d7a2368bd31" providerId="ADAL" clId="{34D31E80-1ABB-49C5-A7C7-DBE68ED61B16}" dt="2024-10-01T10:15:32.179" v="120" actId="1076"/>
        <pc:sldMkLst>
          <pc:docMk/>
          <pc:sldMk cId="664323811" sldId="352"/>
        </pc:sldMkLst>
        <pc:spChg chg="del">
          <ac:chgData name="Mark Wilson" userId="fcf4aa92-b676-44da-800f-4d7a2368bd31" providerId="ADAL" clId="{34D31E80-1ABB-49C5-A7C7-DBE68ED61B16}" dt="2024-09-30T15:11:17.621" v="1" actId="478"/>
          <ac:spMkLst>
            <pc:docMk/>
            <pc:sldMk cId="664323811" sldId="352"/>
            <ac:spMk id="14" creationId="{505C42C2-03BF-D657-18B5-DBBDECE428DB}"/>
          </ac:spMkLst>
        </pc:spChg>
        <pc:spChg chg="del">
          <ac:chgData name="Mark Wilson" userId="fcf4aa92-b676-44da-800f-4d7a2368bd31" providerId="ADAL" clId="{34D31E80-1ABB-49C5-A7C7-DBE68ED61B16}" dt="2024-09-30T15:11:16.814" v="0" actId="478"/>
          <ac:spMkLst>
            <pc:docMk/>
            <pc:sldMk cId="664323811" sldId="352"/>
            <ac:spMk id="15" creationId="{DD673668-95ED-EAE2-C633-1CEB14AE69E9}"/>
          </ac:spMkLst>
        </pc:spChg>
        <pc:grpChg chg="mod">
          <ac:chgData name="Mark Wilson" userId="fcf4aa92-b676-44da-800f-4d7a2368bd31" providerId="ADAL" clId="{34D31E80-1ABB-49C5-A7C7-DBE68ED61B16}" dt="2024-10-01T10:10:01.923" v="111" actId="1076"/>
          <ac:grpSpMkLst>
            <pc:docMk/>
            <pc:sldMk cId="664323811" sldId="352"/>
            <ac:grpSpMk id="17" creationId="{724567DD-2D1D-EC18-1508-789245A430F7}"/>
          </ac:grpSpMkLst>
        </pc:grpChg>
        <pc:grpChg chg="mod">
          <ac:chgData name="Mark Wilson" userId="fcf4aa92-b676-44da-800f-4d7a2368bd31" providerId="ADAL" clId="{34D31E80-1ABB-49C5-A7C7-DBE68ED61B16}" dt="2024-10-01T10:10:05.443" v="112" actId="1076"/>
          <ac:grpSpMkLst>
            <pc:docMk/>
            <pc:sldMk cId="664323811" sldId="352"/>
            <ac:grpSpMk id="22" creationId="{6EE8B1B4-A908-EE9B-20FF-57AA75BF91EE}"/>
          </ac:grpSpMkLst>
        </pc:grpChg>
        <pc:picChg chg="mod">
          <ac:chgData name="Mark Wilson" userId="fcf4aa92-b676-44da-800f-4d7a2368bd31" providerId="ADAL" clId="{34D31E80-1ABB-49C5-A7C7-DBE68ED61B16}" dt="2024-10-01T10:09:44.215" v="110" actId="1076"/>
          <ac:picMkLst>
            <pc:docMk/>
            <pc:sldMk cId="664323811" sldId="352"/>
            <ac:picMk id="5" creationId="{3D4684DF-0B9E-BCCA-5ECA-153AB188BFF6}"/>
          </ac:picMkLst>
        </pc:picChg>
        <pc:picChg chg="add mod">
          <ac:chgData name="Mark Wilson" userId="fcf4aa92-b676-44da-800f-4d7a2368bd31" providerId="ADAL" clId="{34D31E80-1ABB-49C5-A7C7-DBE68ED61B16}" dt="2024-10-01T10:15:32.179" v="120" actId="1076"/>
          <ac:picMkLst>
            <pc:docMk/>
            <pc:sldMk cId="664323811" sldId="352"/>
            <ac:picMk id="6" creationId="{3A34E00F-A4D6-70B7-88F4-985E6AA8E665}"/>
          </ac:picMkLst>
        </pc:picChg>
        <pc:picChg chg="del mod">
          <ac:chgData name="Mark Wilson" userId="fcf4aa92-b676-44da-800f-4d7a2368bd31" providerId="ADAL" clId="{34D31E80-1ABB-49C5-A7C7-DBE68ED61B16}" dt="2024-10-01T10:15:22.395" v="119" actId="478"/>
          <ac:picMkLst>
            <pc:docMk/>
            <pc:sldMk cId="664323811" sldId="352"/>
            <ac:picMk id="10" creationId="{37709ABF-B9A6-C156-D306-246B32C5CD1F}"/>
          </ac:picMkLst>
        </pc:picChg>
        <pc:picChg chg="mod">
          <ac:chgData name="Mark Wilson" userId="fcf4aa92-b676-44da-800f-4d7a2368bd31" providerId="ADAL" clId="{34D31E80-1ABB-49C5-A7C7-DBE68ED61B16}" dt="2024-10-01T10:12:27.093" v="117" actId="1076"/>
          <ac:picMkLst>
            <pc:docMk/>
            <pc:sldMk cId="664323811" sldId="352"/>
            <ac:picMk id="11" creationId="{3789468B-C50D-30E0-BC80-5AEE51986D7F}"/>
          </ac:picMkLst>
        </pc:picChg>
      </pc:sldChg>
      <pc:sldChg chg="delSp modSp mod">
        <pc:chgData name="Mark Wilson" userId="fcf4aa92-b676-44da-800f-4d7a2368bd31" providerId="ADAL" clId="{34D31E80-1ABB-49C5-A7C7-DBE68ED61B16}" dt="2024-10-01T10:09:31.297" v="109" actId="1076"/>
        <pc:sldMkLst>
          <pc:docMk/>
          <pc:sldMk cId="4206931296" sldId="353"/>
        </pc:sldMkLst>
        <pc:spChg chg="mod">
          <ac:chgData name="Mark Wilson" userId="fcf4aa92-b676-44da-800f-4d7a2368bd31" providerId="ADAL" clId="{34D31E80-1ABB-49C5-A7C7-DBE68ED61B16}" dt="2024-10-01T10:09:31.297" v="109" actId="1076"/>
          <ac:spMkLst>
            <pc:docMk/>
            <pc:sldMk cId="4206931296" sldId="353"/>
            <ac:spMk id="5" creationId="{2F8E50BD-86E3-4B70-0C77-D8B703445654}"/>
          </ac:spMkLst>
        </pc:spChg>
        <pc:spChg chg="del">
          <ac:chgData name="Mark Wilson" userId="fcf4aa92-b676-44da-800f-4d7a2368bd31" providerId="ADAL" clId="{34D31E80-1ABB-49C5-A7C7-DBE68ED61B16}" dt="2024-09-30T15:11:42.365" v="4" actId="478"/>
          <ac:spMkLst>
            <pc:docMk/>
            <pc:sldMk cId="4206931296" sldId="353"/>
            <ac:spMk id="7" creationId="{F3CDBACF-389B-6616-A195-8226AB484558}"/>
          </ac:spMkLst>
        </pc:spChg>
        <pc:spChg chg="del mod">
          <ac:chgData name="Mark Wilson" userId="fcf4aa92-b676-44da-800f-4d7a2368bd31" providerId="ADAL" clId="{34D31E80-1ABB-49C5-A7C7-DBE68ED61B16}" dt="2024-09-30T15:11:41.685" v="3" actId="478"/>
          <ac:spMkLst>
            <pc:docMk/>
            <pc:sldMk cId="4206931296" sldId="353"/>
            <ac:spMk id="16" creationId="{441B1285-1C75-25BD-6CFB-240CD713F035}"/>
          </ac:spMkLst>
        </pc:spChg>
        <pc:picChg chg="mod">
          <ac:chgData name="Mark Wilson" userId="fcf4aa92-b676-44da-800f-4d7a2368bd31" providerId="ADAL" clId="{34D31E80-1ABB-49C5-A7C7-DBE68ED61B16}" dt="2024-10-01T10:09:31.297" v="109" actId="1076"/>
          <ac:picMkLst>
            <pc:docMk/>
            <pc:sldMk cId="4206931296" sldId="353"/>
            <ac:picMk id="10" creationId="{EE973BF4-38F0-46A2-A6FF-93E5B7DF1A01}"/>
          </ac:picMkLst>
        </pc:picChg>
        <pc:picChg chg="mod">
          <ac:chgData name="Mark Wilson" userId="fcf4aa92-b676-44da-800f-4d7a2368bd31" providerId="ADAL" clId="{34D31E80-1ABB-49C5-A7C7-DBE68ED61B16}" dt="2024-10-01T10:09:31.297" v="109" actId="1076"/>
          <ac:picMkLst>
            <pc:docMk/>
            <pc:sldMk cId="4206931296" sldId="353"/>
            <ac:picMk id="12" creationId="{86A7FC82-F6B7-E44D-D160-47601C5F5A86}"/>
          </ac:picMkLst>
        </pc:picChg>
      </pc:sldChg>
      <pc:sldChg chg="delSp modSp mod">
        <pc:chgData name="Mark Wilson" userId="fcf4aa92-b676-44da-800f-4d7a2368bd31" providerId="ADAL" clId="{34D31E80-1ABB-49C5-A7C7-DBE68ED61B16}" dt="2024-10-01T10:08:40.897" v="107" actId="1076"/>
        <pc:sldMkLst>
          <pc:docMk/>
          <pc:sldMk cId="332822562" sldId="358"/>
        </pc:sldMkLst>
        <pc:spChg chg="del">
          <ac:chgData name="Mark Wilson" userId="fcf4aa92-b676-44da-800f-4d7a2368bd31" providerId="ADAL" clId="{34D31E80-1ABB-49C5-A7C7-DBE68ED61B16}" dt="2024-09-30T15:19:29.866" v="44" actId="478"/>
          <ac:spMkLst>
            <pc:docMk/>
            <pc:sldMk cId="332822562" sldId="358"/>
            <ac:spMk id="7" creationId="{23557022-4E31-0A79-07B8-A35A819694B2}"/>
          </ac:spMkLst>
        </pc:spChg>
        <pc:spChg chg="del mod">
          <ac:chgData name="Mark Wilson" userId="fcf4aa92-b676-44da-800f-4d7a2368bd31" providerId="ADAL" clId="{34D31E80-1ABB-49C5-A7C7-DBE68ED61B16}" dt="2024-09-30T15:19:28.444" v="43" actId="478"/>
          <ac:spMkLst>
            <pc:docMk/>
            <pc:sldMk cId="332822562" sldId="358"/>
            <ac:spMk id="8" creationId="{06B59805-FAA8-9B9E-9535-373D65947CB7}"/>
          </ac:spMkLst>
        </pc:spChg>
        <pc:spChg chg="mod">
          <ac:chgData name="Mark Wilson" userId="fcf4aa92-b676-44da-800f-4d7a2368bd31" providerId="ADAL" clId="{34D31E80-1ABB-49C5-A7C7-DBE68ED61B16}" dt="2024-10-01T10:08:40.897" v="107" actId="1076"/>
          <ac:spMkLst>
            <pc:docMk/>
            <pc:sldMk cId="332822562" sldId="358"/>
            <ac:spMk id="35" creationId="{3031915C-574D-A98C-2391-FE6EA563B04F}"/>
          </ac:spMkLst>
        </pc:spChg>
        <pc:spChg chg="mod">
          <ac:chgData name="Mark Wilson" userId="fcf4aa92-b676-44da-800f-4d7a2368bd31" providerId="ADAL" clId="{34D31E80-1ABB-49C5-A7C7-DBE68ED61B16}" dt="2024-10-01T10:08:40.897" v="107" actId="1076"/>
          <ac:spMkLst>
            <pc:docMk/>
            <pc:sldMk cId="332822562" sldId="358"/>
            <ac:spMk id="37" creationId="{EF4AC1E7-636C-EE13-B028-03F266ED7CFB}"/>
          </ac:spMkLst>
        </pc:spChg>
        <pc:spChg chg="mod">
          <ac:chgData name="Mark Wilson" userId="fcf4aa92-b676-44da-800f-4d7a2368bd31" providerId="ADAL" clId="{34D31E80-1ABB-49C5-A7C7-DBE68ED61B16}" dt="2024-10-01T10:08:40.897" v="107" actId="1076"/>
          <ac:spMkLst>
            <pc:docMk/>
            <pc:sldMk cId="332822562" sldId="358"/>
            <ac:spMk id="38" creationId="{6587E8AC-AD51-1FDC-59C9-10640F186811}"/>
          </ac:spMkLst>
        </pc:spChg>
        <pc:spChg chg="mod">
          <ac:chgData name="Mark Wilson" userId="fcf4aa92-b676-44da-800f-4d7a2368bd31" providerId="ADAL" clId="{34D31E80-1ABB-49C5-A7C7-DBE68ED61B16}" dt="2024-10-01T10:08:40.897" v="107" actId="1076"/>
          <ac:spMkLst>
            <pc:docMk/>
            <pc:sldMk cId="332822562" sldId="358"/>
            <ac:spMk id="39" creationId="{B51C7B90-3EDC-7CBA-3192-75328A9B44F4}"/>
          </ac:spMkLst>
        </pc:spChg>
        <pc:spChg chg="mod">
          <ac:chgData name="Mark Wilson" userId="fcf4aa92-b676-44da-800f-4d7a2368bd31" providerId="ADAL" clId="{34D31E80-1ABB-49C5-A7C7-DBE68ED61B16}" dt="2024-10-01T10:08:40.897" v="107" actId="1076"/>
          <ac:spMkLst>
            <pc:docMk/>
            <pc:sldMk cId="332822562" sldId="358"/>
            <ac:spMk id="59" creationId="{C0E66CDE-4862-D4B4-A900-CF1045419194}"/>
          </ac:spMkLst>
        </pc:spChg>
        <pc:spChg chg="mod">
          <ac:chgData name="Mark Wilson" userId="fcf4aa92-b676-44da-800f-4d7a2368bd31" providerId="ADAL" clId="{34D31E80-1ABB-49C5-A7C7-DBE68ED61B16}" dt="2024-10-01T10:08:40.897" v="107" actId="1076"/>
          <ac:spMkLst>
            <pc:docMk/>
            <pc:sldMk cId="332822562" sldId="358"/>
            <ac:spMk id="60" creationId="{17093C66-424C-529C-4298-D4AD68D6BB60}"/>
          </ac:spMkLst>
        </pc:spChg>
        <pc:spChg chg="mod">
          <ac:chgData name="Mark Wilson" userId="fcf4aa92-b676-44da-800f-4d7a2368bd31" providerId="ADAL" clId="{34D31E80-1ABB-49C5-A7C7-DBE68ED61B16}" dt="2024-10-01T10:08:40.897" v="107" actId="1076"/>
          <ac:spMkLst>
            <pc:docMk/>
            <pc:sldMk cId="332822562" sldId="358"/>
            <ac:spMk id="61" creationId="{54028F24-0770-6F0F-7149-A8F686B1B713}"/>
          </ac:spMkLst>
        </pc:spChg>
        <pc:spChg chg="mod">
          <ac:chgData name="Mark Wilson" userId="fcf4aa92-b676-44da-800f-4d7a2368bd31" providerId="ADAL" clId="{34D31E80-1ABB-49C5-A7C7-DBE68ED61B16}" dt="2024-10-01T10:08:40.897" v="107" actId="1076"/>
          <ac:spMkLst>
            <pc:docMk/>
            <pc:sldMk cId="332822562" sldId="358"/>
            <ac:spMk id="70" creationId="{6CE2447F-293C-86B5-893D-5487B9E668DF}"/>
          </ac:spMkLst>
        </pc:spChg>
        <pc:spChg chg="mod">
          <ac:chgData name="Mark Wilson" userId="fcf4aa92-b676-44da-800f-4d7a2368bd31" providerId="ADAL" clId="{34D31E80-1ABB-49C5-A7C7-DBE68ED61B16}" dt="2024-10-01T10:08:40.897" v="107" actId="1076"/>
          <ac:spMkLst>
            <pc:docMk/>
            <pc:sldMk cId="332822562" sldId="358"/>
            <ac:spMk id="71" creationId="{552D17F9-4E2F-2124-9DBA-6300EE1B9F1B}"/>
          </ac:spMkLst>
        </pc:spChg>
        <pc:spChg chg="mod">
          <ac:chgData name="Mark Wilson" userId="fcf4aa92-b676-44da-800f-4d7a2368bd31" providerId="ADAL" clId="{34D31E80-1ABB-49C5-A7C7-DBE68ED61B16}" dt="2024-10-01T10:08:40.897" v="107" actId="1076"/>
          <ac:spMkLst>
            <pc:docMk/>
            <pc:sldMk cId="332822562" sldId="358"/>
            <ac:spMk id="72" creationId="{2B19B471-39F3-B77D-8ADF-8EBE502BCC47}"/>
          </ac:spMkLst>
        </pc:spChg>
        <pc:spChg chg="mod">
          <ac:chgData name="Mark Wilson" userId="fcf4aa92-b676-44da-800f-4d7a2368bd31" providerId="ADAL" clId="{34D31E80-1ABB-49C5-A7C7-DBE68ED61B16}" dt="2024-10-01T10:08:40.897" v="107" actId="1076"/>
          <ac:spMkLst>
            <pc:docMk/>
            <pc:sldMk cId="332822562" sldId="358"/>
            <ac:spMk id="73" creationId="{78F0EFE4-FED2-6428-D91D-3BFD3206999C}"/>
          </ac:spMkLst>
        </pc:spChg>
        <pc:spChg chg="mod">
          <ac:chgData name="Mark Wilson" userId="fcf4aa92-b676-44da-800f-4d7a2368bd31" providerId="ADAL" clId="{34D31E80-1ABB-49C5-A7C7-DBE68ED61B16}" dt="2024-10-01T10:08:40.897" v="107" actId="1076"/>
          <ac:spMkLst>
            <pc:docMk/>
            <pc:sldMk cId="332822562" sldId="358"/>
            <ac:spMk id="74" creationId="{DCC61FAA-D395-DC50-EC82-BB8386C3B4D3}"/>
          </ac:spMkLst>
        </pc:spChg>
        <pc:spChg chg="mod">
          <ac:chgData name="Mark Wilson" userId="fcf4aa92-b676-44da-800f-4d7a2368bd31" providerId="ADAL" clId="{34D31E80-1ABB-49C5-A7C7-DBE68ED61B16}" dt="2024-10-01T10:08:40.897" v="107" actId="1076"/>
          <ac:spMkLst>
            <pc:docMk/>
            <pc:sldMk cId="332822562" sldId="358"/>
            <ac:spMk id="75" creationId="{955E624E-98E8-DD2D-8B19-029E26DA92A8}"/>
          </ac:spMkLst>
        </pc:spChg>
        <pc:spChg chg="mod">
          <ac:chgData name="Mark Wilson" userId="fcf4aa92-b676-44da-800f-4d7a2368bd31" providerId="ADAL" clId="{34D31E80-1ABB-49C5-A7C7-DBE68ED61B16}" dt="2024-10-01T10:08:40.897" v="107" actId="1076"/>
          <ac:spMkLst>
            <pc:docMk/>
            <pc:sldMk cId="332822562" sldId="358"/>
            <ac:spMk id="76" creationId="{4472EACF-DD04-0D1C-76D6-BAD04D342F09}"/>
          </ac:spMkLst>
        </pc:spChg>
        <pc:spChg chg="mod">
          <ac:chgData name="Mark Wilson" userId="fcf4aa92-b676-44da-800f-4d7a2368bd31" providerId="ADAL" clId="{34D31E80-1ABB-49C5-A7C7-DBE68ED61B16}" dt="2024-10-01T10:08:40.897" v="107" actId="1076"/>
          <ac:spMkLst>
            <pc:docMk/>
            <pc:sldMk cId="332822562" sldId="358"/>
            <ac:spMk id="77" creationId="{BC43BF0F-A3F6-A32A-331F-858F3010A330}"/>
          </ac:spMkLst>
        </pc:spChg>
        <pc:spChg chg="mod">
          <ac:chgData name="Mark Wilson" userId="fcf4aa92-b676-44da-800f-4d7a2368bd31" providerId="ADAL" clId="{34D31E80-1ABB-49C5-A7C7-DBE68ED61B16}" dt="2024-10-01T10:08:40.897" v="107" actId="1076"/>
          <ac:spMkLst>
            <pc:docMk/>
            <pc:sldMk cId="332822562" sldId="358"/>
            <ac:spMk id="78" creationId="{6016D2CE-4559-10B9-D314-9CEFCCEE6819}"/>
          </ac:spMkLst>
        </pc:spChg>
        <pc:spChg chg="mod">
          <ac:chgData name="Mark Wilson" userId="fcf4aa92-b676-44da-800f-4d7a2368bd31" providerId="ADAL" clId="{34D31E80-1ABB-49C5-A7C7-DBE68ED61B16}" dt="2024-10-01T10:08:40.897" v="107" actId="1076"/>
          <ac:spMkLst>
            <pc:docMk/>
            <pc:sldMk cId="332822562" sldId="358"/>
            <ac:spMk id="85" creationId="{97A5E1EB-0334-22FC-AA59-DDA455E1658C}"/>
          </ac:spMkLst>
        </pc:spChg>
        <pc:spChg chg="mod">
          <ac:chgData name="Mark Wilson" userId="fcf4aa92-b676-44da-800f-4d7a2368bd31" providerId="ADAL" clId="{34D31E80-1ABB-49C5-A7C7-DBE68ED61B16}" dt="2024-10-01T10:08:40.897" v="107" actId="1076"/>
          <ac:spMkLst>
            <pc:docMk/>
            <pc:sldMk cId="332822562" sldId="358"/>
            <ac:spMk id="86" creationId="{05AB0BFA-E1E1-1376-3253-DBB7A750E1CE}"/>
          </ac:spMkLst>
        </pc:spChg>
        <pc:spChg chg="mod">
          <ac:chgData name="Mark Wilson" userId="fcf4aa92-b676-44da-800f-4d7a2368bd31" providerId="ADAL" clId="{34D31E80-1ABB-49C5-A7C7-DBE68ED61B16}" dt="2024-10-01T10:08:40.897" v="107" actId="1076"/>
          <ac:spMkLst>
            <pc:docMk/>
            <pc:sldMk cId="332822562" sldId="358"/>
            <ac:spMk id="87" creationId="{2D1EEA69-E154-4B57-BC30-BE5A7DE1006C}"/>
          </ac:spMkLst>
        </pc:spChg>
        <pc:spChg chg="mod">
          <ac:chgData name="Mark Wilson" userId="fcf4aa92-b676-44da-800f-4d7a2368bd31" providerId="ADAL" clId="{34D31E80-1ABB-49C5-A7C7-DBE68ED61B16}" dt="2024-10-01T10:08:40.897" v="107" actId="1076"/>
          <ac:spMkLst>
            <pc:docMk/>
            <pc:sldMk cId="332822562" sldId="358"/>
            <ac:spMk id="88" creationId="{11DBD960-5DC4-BB58-0E42-28FF61FAEBC3}"/>
          </ac:spMkLst>
        </pc:spChg>
        <pc:spChg chg="mod">
          <ac:chgData name="Mark Wilson" userId="fcf4aa92-b676-44da-800f-4d7a2368bd31" providerId="ADAL" clId="{34D31E80-1ABB-49C5-A7C7-DBE68ED61B16}" dt="2024-10-01T10:08:40.897" v="107" actId="1076"/>
          <ac:spMkLst>
            <pc:docMk/>
            <pc:sldMk cId="332822562" sldId="358"/>
            <ac:spMk id="89" creationId="{267060DE-6B2D-FD65-0859-A48A8C796FC2}"/>
          </ac:spMkLst>
        </pc:spChg>
        <pc:spChg chg="mod">
          <ac:chgData name="Mark Wilson" userId="fcf4aa92-b676-44da-800f-4d7a2368bd31" providerId="ADAL" clId="{34D31E80-1ABB-49C5-A7C7-DBE68ED61B16}" dt="2024-10-01T10:08:40.897" v="107" actId="1076"/>
          <ac:spMkLst>
            <pc:docMk/>
            <pc:sldMk cId="332822562" sldId="358"/>
            <ac:spMk id="90" creationId="{6F8D7BF8-9151-99A4-69EF-E6B047AC0327}"/>
          </ac:spMkLst>
        </pc:spChg>
        <pc:spChg chg="mod">
          <ac:chgData name="Mark Wilson" userId="fcf4aa92-b676-44da-800f-4d7a2368bd31" providerId="ADAL" clId="{34D31E80-1ABB-49C5-A7C7-DBE68ED61B16}" dt="2024-10-01T10:08:40.897" v="107" actId="1076"/>
          <ac:spMkLst>
            <pc:docMk/>
            <pc:sldMk cId="332822562" sldId="358"/>
            <ac:spMk id="91" creationId="{BE4830B9-AEE2-728E-B4EE-7DE4AD8C03B7}"/>
          </ac:spMkLst>
        </pc:spChg>
        <pc:spChg chg="mod">
          <ac:chgData name="Mark Wilson" userId="fcf4aa92-b676-44da-800f-4d7a2368bd31" providerId="ADAL" clId="{34D31E80-1ABB-49C5-A7C7-DBE68ED61B16}" dt="2024-10-01T10:08:40.897" v="107" actId="1076"/>
          <ac:spMkLst>
            <pc:docMk/>
            <pc:sldMk cId="332822562" sldId="358"/>
            <ac:spMk id="92" creationId="{E837807D-9FAD-10A0-20FC-F0E9E9EB7936}"/>
          </ac:spMkLst>
        </pc:spChg>
        <pc:spChg chg="mod">
          <ac:chgData name="Mark Wilson" userId="fcf4aa92-b676-44da-800f-4d7a2368bd31" providerId="ADAL" clId="{34D31E80-1ABB-49C5-A7C7-DBE68ED61B16}" dt="2024-10-01T10:08:40.897" v="107" actId="1076"/>
          <ac:spMkLst>
            <pc:docMk/>
            <pc:sldMk cId="332822562" sldId="358"/>
            <ac:spMk id="93" creationId="{D1C5A2F9-7138-DE7D-C377-6D16882312D7}"/>
          </ac:spMkLst>
        </pc:spChg>
        <pc:spChg chg="mod">
          <ac:chgData name="Mark Wilson" userId="fcf4aa92-b676-44da-800f-4d7a2368bd31" providerId="ADAL" clId="{34D31E80-1ABB-49C5-A7C7-DBE68ED61B16}" dt="2024-10-01T10:08:40.897" v="107" actId="1076"/>
          <ac:spMkLst>
            <pc:docMk/>
            <pc:sldMk cId="332822562" sldId="358"/>
            <ac:spMk id="94" creationId="{51C29ED7-C9A0-01BE-E9B9-B64E6B39F2EB}"/>
          </ac:spMkLst>
        </pc:spChg>
        <pc:graphicFrameChg chg="mod">
          <ac:chgData name="Mark Wilson" userId="fcf4aa92-b676-44da-800f-4d7a2368bd31" providerId="ADAL" clId="{34D31E80-1ABB-49C5-A7C7-DBE68ED61B16}" dt="2024-10-01T10:08:40.897" v="107" actId="1076"/>
          <ac:graphicFrameMkLst>
            <pc:docMk/>
            <pc:sldMk cId="332822562" sldId="358"/>
            <ac:graphicFrameMk id="34" creationId="{BDA96A66-AE74-93F2-F895-4E0CB22B9B5E}"/>
          </ac:graphicFrameMkLst>
        </pc:graphicFrameChg>
        <pc:graphicFrameChg chg="mod">
          <ac:chgData name="Mark Wilson" userId="fcf4aa92-b676-44da-800f-4d7a2368bd31" providerId="ADAL" clId="{34D31E80-1ABB-49C5-A7C7-DBE68ED61B16}" dt="2024-10-01T10:08:40.897" v="107" actId="1076"/>
          <ac:graphicFrameMkLst>
            <pc:docMk/>
            <pc:sldMk cId="332822562" sldId="358"/>
            <ac:graphicFrameMk id="55" creationId="{805FF1DE-DAE4-6BC2-00A9-E706708F124B}"/>
          </ac:graphicFrameMkLst>
        </pc:graphicFrameChg>
        <pc:graphicFrameChg chg="mod">
          <ac:chgData name="Mark Wilson" userId="fcf4aa92-b676-44da-800f-4d7a2368bd31" providerId="ADAL" clId="{34D31E80-1ABB-49C5-A7C7-DBE68ED61B16}" dt="2024-10-01T10:08:40.897" v="107" actId="1076"/>
          <ac:graphicFrameMkLst>
            <pc:docMk/>
            <pc:sldMk cId="332822562" sldId="358"/>
            <ac:graphicFrameMk id="56" creationId="{B1CE71E6-D1DC-F64F-1620-01B7A4C5A1F1}"/>
          </ac:graphicFrameMkLst>
        </pc:graphicFrameChg>
      </pc:sldChg>
      <pc:sldChg chg="modSp mod">
        <pc:chgData name="Mark Wilson" userId="fcf4aa92-b676-44da-800f-4d7a2368bd31" providerId="ADAL" clId="{34D31E80-1ABB-49C5-A7C7-DBE68ED61B16}" dt="2024-09-30T15:27:27.032" v="93" actId="20577"/>
        <pc:sldMkLst>
          <pc:docMk/>
          <pc:sldMk cId="3658273763" sldId="360"/>
        </pc:sldMkLst>
        <pc:spChg chg="mod">
          <ac:chgData name="Mark Wilson" userId="fcf4aa92-b676-44da-800f-4d7a2368bd31" providerId="ADAL" clId="{34D31E80-1ABB-49C5-A7C7-DBE68ED61B16}" dt="2024-09-30T15:27:27.032" v="93" actId="20577"/>
          <ac:spMkLst>
            <pc:docMk/>
            <pc:sldMk cId="3658273763" sldId="360"/>
            <ac:spMk id="4" creationId="{A86B777D-92D1-E5F7-BAC0-4D359AD797EA}"/>
          </ac:spMkLst>
        </pc:spChg>
      </pc:sldChg>
      <pc:sldChg chg="modSp mod">
        <pc:chgData name="Mark Wilson" userId="fcf4aa92-b676-44da-800f-4d7a2368bd31" providerId="ADAL" clId="{34D31E80-1ABB-49C5-A7C7-DBE68ED61B16}" dt="2024-10-01T10:08:24.297" v="106" actId="20577"/>
        <pc:sldMkLst>
          <pc:docMk/>
          <pc:sldMk cId="2855284192" sldId="366"/>
        </pc:sldMkLst>
        <pc:spChg chg="mod">
          <ac:chgData name="Mark Wilson" userId="fcf4aa92-b676-44da-800f-4d7a2368bd31" providerId="ADAL" clId="{34D31E80-1ABB-49C5-A7C7-DBE68ED61B16}" dt="2024-10-01T10:08:24.297" v="106" actId="20577"/>
          <ac:spMkLst>
            <pc:docMk/>
            <pc:sldMk cId="2855284192" sldId="366"/>
            <ac:spMk id="4" creationId="{A5011373-99C6-4024-9AF8-7080EBA65F94}"/>
          </ac:spMkLst>
        </pc:spChg>
      </pc:sldChg>
      <pc:sldChg chg="modSp mod">
        <pc:chgData name="Mark Wilson" userId="fcf4aa92-b676-44da-800f-4d7a2368bd31" providerId="ADAL" clId="{34D31E80-1ABB-49C5-A7C7-DBE68ED61B16}" dt="2024-09-30T15:17:41.802" v="41" actId="1076"/>
        <pc:sldMkLst>
          <pc:docMk/>
          <pc:sldMk cId="3865729964" sldId="367"/>
        </pc:sldMkLst>
        <pc:spChg chg="mod">
          <ac:chgData name="Mark Wilson" userId="fcf4aa92-b676-44da-800f-4d7a2368bd31" providerId="ADAL" clId="{34D31E80-1ABB-49C5-A7C7-DBE68ED61B16}" dt="2024-09-30T15:17:41.802" v="41" actId="1076"/>
          <ac:spMkLst>
            <pc:docMk/>
            <pc:sldMk cId="3865729964" sldId="367"/>
            <ac:spMk id="4" creationId="{2B00DAFB-D07D-27D5-C095-FD4932E70B37}"/>
          </ac:spMkLst>
        </pc:spChg>
      </pc:sldChg>
      <pc:sldChg chg="modSp mod">
        <pc:chgData name="Mark Wilson" userId="fcf4aa92-b676-44da-800f-4d7a2368bd31" providerId="ADAL" clId="{34D31E80-1ABB-49C5-A7C7-DBE68ED61B16}" dt="2024-09-30T15:29:24.797" v="102" actId="13926"/>
        <pc:sldMkLst>
          <pc:docMk/>
          <pc:sldMk cId="2160212064" sldId="372"/>
        </pc:sldMkLst>
        <pc:spChg chg="mod">
          <ac:chgData name="Mark Wilson" userId="fcf4aa92-b676-44da-800f-4d7a2368bd31" providerId="ADAL" clId="{34D31E80-1ABB-49C5-A7C7-DBE68ED61B16}" dt="2024-09-30T15:29:24.797" v="102" actId="13926"/>
          <ac:spMkLst>
            <pc:docMk/>
            <pc:sldMk cId="2160212064" sldId="372"/>
            <ac:spMk id="4" creationId="{A86B777D-92D1-E5F7-BAC0-4D359AD797EA}"/>
          </ac:spMkLst>
        </pc:spChg>
      </pc:sldChg>
      <pc:sldChg chg="add">
        <pc:chgData name="Mark Wilson" userId="fcf4aa92-b676-44da-800f-4d7a2368bd31" providerId="ADAL" clId="{34D31E80-1ABB-49C5-A7C7-DBE68ED61B16}" dt="2024-09-30T15:31:19.403" v="103" actId="2890"/>
        <pc:sldMkLst>
          <pc:docMk/>
          <pc:sldMk cId="301873702" sldId="373"/>
        </pc:sldMkLst>
      </pc:sldChg>
    </pc:docChg>
  </pc:docChgLst>
  <pc:docChgLst>
    <pc:chgData name="Aya Ashraf" userId="S::aya.ashraf@lpplus.net::2f2684f7-8f41-4418-87fe-3812a88530be" providerId="AD" clId="Web-{079A580A-745D-D421-6A20-06CD3D98ED15}"/>
    <pc:docChg chg="modSld">
      <pc:chgData name="Aya Ashraf" userId="S::aya.ashraf@lpplus.net::2f2684f7-8f41-4418-87fe-3812a88530be" providerId="AD" clId="Web-{079A580A-745D-D421-6A20-06CD3D98ED15}" dt="2024-10-15T13:12:39.931" v="55" actId="20577"/>
      <pc:docMkLst>
        <pc:docMk/>
      </pc:docMkLst>
      <pc:sldChg chg="modSp">
        <pc:chgData name="Aya Ashraf" userId="S::aya.ashraf@lpplus.net::2f2684f7-8f41-4418-87fe-3812a88530be" providerId="AD" clId="Web-{079A580A-745D-D421-6A20-06CD3D98ED15}" dt="2024-10-15T13:12:39.931" v="55" actId="20577"/>
        <pc:sldMkLst>
          <pc:docMk/>
          <pc:sldMk cId="2236879282" sldId="380"/>
        </pc:sldMkLst>
        <pc:spChg chg="mod">
          <ac:chgData name="Aya Ashraf" userId="S::aya.ashraf@lpplus.net::2f2684f7-8f41-4418-87fe-3812a88530be" providerId="AD" clId="Web-{079A580A-745D-D421-6A20-06CD3D98ED15}" dt="2024-10-15T13:12:39.931" v="55" actId="20577"/>
          <ac:spMkLst>
            <pc:docMk/>
            <pc:sldMk cId="2236879282" sldId="380"/>
            <ac:spMk id="4" creationId="{529962B4-3E10-2A6D-BE3A-130F863E4C20}"/>
          </ac:spMkLst>
        </pc:spChg>
      </pc:sldChg>
      <pc:sldChg chg="modSp">
        <pc:chgData name="Aya Ashraf" userId="S::aya.ashraf@lpplus.net::2f2684f7-8f41-4418-87fe-3812a88530be" providerId="AD" clId="Web-{079A580A-745D-D421-6A20-06CD3D98ED15}" dt="2024-10-15T13:12:17.711" v="52" actId="20577"/>
        <pc:sldMkLst>
          <pc:docMk/>
          <pc:sldMk cId="1854717564" sldId="390"/>
        </pc:sldMkLst>
        <pc:spChg chg="mod">
          <ac:chgData name="Aya Ashraf" userId="S::aya.ashraf@lpplus.net::2f2684f7-8f41-4418-87fe-3812a88530be" providerId="AD" clId="Web-{079A580A-745D-D421-6A20-06CD3D98ED15}" dt="2024-10-15T13:12:17.711" v="52" actId="20577"/>
          <ac:spMkLst>
            <pc:docMk/>
            <pc:sldMk cId="1854717564" sldId="390"/>
            <ac:spMk id="4" creationId="{6EB2B484-B60D-AC8C-1534-09A00C53B062}"/>
          </ac:spMkLst>
        </pc:spChg>
      </pc:sldChg>
    </pc:docChg>
  </pc:docChgLst>
  <pc:docChgLst>
    <pc:chgData name="Aya Ashraf" userId="S::aya.ashraf@lpplus.net::2f2684f7-8f41-4418-87fe-3812a88530be" providerId="AD" clId="Web-{D9408AD4-06D9-5AE4-1F2E-90B0BC37582A}"/>
    <pc:docChg chg="addSld modSld">
      <pc:chgData name="Aya Ashraf" userId="S::aya.ashraf@lpplus.net::2f2684f7-8f41-4418-87fe-3812a88530be" providerId="AD" clId="Web-{D9408AD4-06D9-5AE4-1F2E-90B0BC37582A}" dt="2024-10-16T14:37:04.044" v="9" actId="20577"/>
      <pc:docMkLst>
        <pc:docMk/>
      </pc:docMkLst>
      <pc:sldChg chg="modSp add">
        <pc:chgData name="Aya Ashraf" userId="S::aya.ashraf@lpplus.net::2f2684f7-8f41-4418-87fe-3812a88530be" providerId="AD" clId="Web-{D9408AD4-06D9-5AE4-1F2E-90B0BC37582A}" dt="2024-10-16T14:37:04.044" v="9" actId="20577"/>
        <pc:sldMkLst>
          <pc:docMk/>
          <pc:sldMk cId="3115561356" sldId="398"/>
        </pc:sldMkLst>
        <pc:spChg chg="mod">
          <ac:chgData name="Aya Ashraf" userId="S::aya.ashraf@lpplus.net::2f2684f7-8f41-4418-87fe-3812a88530be" providerId="AD" clId="Web-{D9408AD4-06D9-5AE4-1F2E-90B0BC37582A}" dt="2024-10-16T14:37:04.044" v="9" actId="20577"/>
          <ac:spMkLst>
            <pc:docMk/>
            <pc:sldMk cId="3115561356" sldId="398"/>
            <ac:spMk id="4" creationId="{529962B4-3E10-2A6D-BE3A-130F863E4C20}"/>
          </ac:spMkLst>
        </pc:spChg>
      </pc:sldChg>
    </pc:docChg>
  </pc:docChgLst>
  <pc:docChgLst>
    <pc:chgData name="Mark Wilson" userId="fcf4aa92-b676-44da-800f-4d7a2368bd31" providerId="ADAL" clId="{F46A4579-CFC9-46CF-BCCB-DF588A143AEA}"/>
    <pc:docChg chg="undo custSel addSld delSld modSld">
      <pc:chgData name="Mark Wilson" userId="fcf4aa92-b676-44da-800f-4d7a2368bd31" providerId="ADAL" clId="{F46A4579-CFC9-46CF-BCCB-DF588A143AEA}" dt="2024-10-04T07:09:32.220" v="938" actId="20577"/>
      <pc:docMkLst>
        <pc:docMk/>
      </pc:docMkLst>
      <pc:sldChg chg="modSp mod">
        <pc:chgData name="Mark Wilson" userId="fcf4aa92-b676-44da-800f-4d7a2368bd31" providerId="ADAL" clId="{F46A4579-CFC9-46CF-BCCB-DF588A143AEA}" dt="2024-10-04T07:04:09.709" v="935" actId="1076"/>
        <pc:sldMkLst>
          <pc:docMk/>
          <pc:sldMk cId="2541422933" sldId="263"/>
        </pc:sldMkLst>
        <pc:picChg chg="mod">
          <ac:chgData name="Mark Wilson" userId="fcf4aa92-b676-44da-800f-4d7a2368bd31" providerId="ADAL" clId="{F46A4579-CFC9-46CF-BCCB-DF588A143AEA}" dt="2024-10-04T07:04:09.709" v="935" actId="1076"/>
          <ac:picMkLst>
            <pc:docMk/>
            <pc:sldMk cId="2541422933" sldId="263"/>
            <ac:picMk id="26" creationId="{B28FCA2A-92AC-3D19-A5D8-52DBA862C9C2}"/>
          </ac:picMkLst>
        </pc:picChg>
      </pc:sldChg>
      <pc:sldChg chg="del">
        <pc:chgData name="Mark Wilson" userId="fcf4aa92-b676-44da-800f-4d7a2368bd31" providerId="ADAL" clId="{F46A4579-CFC9-46CF-BCCB-DF588A143AEA}" dt="2024-10-01T15:19:15.078" v="82" actId="2696"/>
        <pc:sldMkLst>
          <pc:docMk/>
          <pc:sldMk cId="1343126433" sldId="364"/>
        </pc:sldMkLst>
      </pc:sldChg>
      <pc:sldChg chg="modSp mod">
        <pc:chgData name="Mark Wilson" userId="fcf4aa92-b676-44da-800f-4d7a2368bd31" providerId="ADAL" clId="{F46A4579-CFC9-46CF-BCCB-DF588A143AEA}" dt="2024-10-03T13:28:52.223" v="319" actId="20577"/>
        <pc:sldMkLst>
          <pc:docMk/>
          <pc:sldMk cId="3865729964" sldId="367"/>
        </pc:sldMkLst>
        <pc:spChg chg="mod">
          <ac:chgData name="Mark Wilson" userId="fcf4aa92-b676-44da-800f-4d7a2368bd31" providerId="ADAL" clId="{F46A4579-CFC9-46CF-BCCB-DF588A143AEA}" dt="2024-10-03T13:28:52.223" v="319" actId="20577"/>
          <ac:spMkLst>
            <pc:docMk/>
            <pc:sldMk cId="3865729964" sldId="367"/>
            <ac:spMk id="4" creationId="{2B00DAFB-D07D-27D5-C095-FD4932E70B37}"/>
          </ac:spMkLst>
        </pc:spChg>
      </pc:sldChg>
      <pc:sldChg chg="del">
        <pc:chgData name="Mark Wilson" userId="fcf4aa92-b676-44da-800f-4d7a2368bd31" providerId="ADAL" clId="{F46A4579-CFC9-46CF-BCCB-DF588A143AEA}" dt="2024-10-01T13:45:12.071" v="26" actId="2696"/>
        <pc:sldMkLst>
          <pc:docMk/>
          <pc:sldMk cId="301873702" sldId="373"/>
        </pc:sldMkLst>
      </pc:sldChg>
      <pc:sldChg chg="modSp mod">
        <pc:chgData name="Mark Wilson" userId="fcf4aa92-b676-44da-800f-4d7a2368bd31" providerId="ADAL" clId="{F46A4579-CFC9-46CF-BCCB-DF588A143AEA}" dt="2024-10-01T13:44:50.826" v="25" actId="1076"/>
        <pc:sldMkLst>
          <pc:docMk/>
          <pc:sldMk cId="1455742340" sldId="374"/>
        </pc:sldMkLst>
        <pc:spChg chg="mod">
          <ac:chgData name="Mark Wilson" userId="fcf4aa92-b676-44da-800f-4d7a2368bd31" providerId="ADAL" clId="{F46A4579-CFC9-46CF-BCCB-DF588A143AEA}" dt="2024-10-01T13:44:35.608" v="24" actId="1037"/>
          <ac:spMkLst>
            <pc:docMk/>
            <pc:sldMk cId="1455742340" sldId="374"/>
            <ac:spMk id="4" creationId="{529962B4-3E10-2A6D-BE3A-130F863E4C20}"/>
          </ac:spMkLst>
        </pc:spChg>
        <pc:spChg chg="mod">
          <ac:chgData name="Mark Wilson" userId="fcf4aa92-b676-44da-800f-4d7a2368bd31" providerId="ADAL" clId="{F46A4579-CFC9-46CF-BCCB-DF588A143AEA}" dt="2024-10-01T13:44:50.826" v="25" actId="1076"/>
          <ac:spMkLst>
            <pc:docMk/>
            <pc:sldMk cId="1455742340" sldId="374"/>
            <ac:spMk id="5" creationId="{529962B4-3E10-2A6D-BE3A-130F863E4C20}"/>
          </ac:spMkLst>
        </pc:spChg>
        <pc:cxnChg chg="mod">
          <ac:chgData name="Mark Wilson" userId="fcf4aa92-b676-44da-800f-4d7a2368bd31" providerId="ADAL" clId="{F46A4579-CFC9-46CF-BCCB-DF588A143AEA}" dt="2024-10-01T13:44:35.608" v="24" actId="1037"/>
          <ac:cxnSpMkLst>
            <pc:docMk/>
            <pc:sldMk cId="1455742340" sldId="374"/>
            <ac:cxnSpMk id="7" creationId="{DCF1322E-B588-CDDB-19DD-D6540F1C17FE}"/>
          </ac:cxnSpMkLst>
        </pc:cxnChg>
        <pc:cxnChg chg="mod">
          <ac:chgData name="Mark Wilson" userId="fcf4aa92-b676-44da-800f-4d7a2368bd31" providerId="ADAL" clId="{F46A4579-CFC9-46CF-BCCB-DF588A143AEA}" dt="2024-10-01T13:44:35.608" v="24" actId="1037"/>
          <ac:cxnSpMkLst>
            <pc:docMk/>
            <pc:sldMk cId="1455742340" sldId="374"/>
            <ac:cxnSpMk id="9" creationId="{DF546519-B5F3-87B1-8EFB-4735EAD66077}"/>
          </ac:cxnSpMkLst>
        </pc:cxnChg>
        <pc:cxnChg chg="mod">
          <ac:chgData name="Mark Wilson" userId="fcf4aa92-b676-44da-800f-4d7a2368bd31" providerId="ADAL" clId="{F46A4579-CFC9-46CF-BCCB-DF588A143AEA}" dt="2024-10-01T13:44:35.608" v="24" actId="1037"/>
          <ac:cxnSpMkLst>
            <pc:docMk/>
            <pc:sldMk cId="1455742340" sldId="374"/>
            <ac:cxnSpMk id="10" creationId="{7B660DAF-C87A-EE0A-7DF1-84B224D3DB98}"/>
          </ac:cxnSpMkLst>
        </pc:cxnChg>
        <pc:cxnChg chg="mod">
          <ac:chgData name="Mark Wilson" userId="fcf4aa92-b676-44da-800f-4d7a2368bd31" providerId="ADAL" clId="{F46A4579-CFC9-46CF-BCCB-DF588A143AEA}" dt="2024-10-01T13:44:35.608" v="24" actId="1037"/>
          <ac:cxnSpMkLst>
            <pc:docMk/>
            <pc:sldMk cId="1455742340" sldId="374"/>
            <ac:cxnSpMk id="11" creationId="{450A428D-74E2-67BE-7B44-5E1557D9A897}"/>
          </ac:cxnSpMkLst>
        </pc:cxnChg>
        <pc:cxnChg chg="mod">
          <ac:chgData name="Mark Wilson" userId="fcf4aa92-b676-44da-800f-4d7a2368bd31" providerId="ADAL" clId="{F46A4579-CFC9-46CF-BCCB-DF588A143AEA}" dt="2024-10-01T13:44:35.608" v="24" actId="1037"/>
          <ac:cxnSpMkLst>
            <pc:docMk/>
            <pc:sldMk cId="1455742340" sldId="374"/>
            <ac:cxnSpMk id="14" creationId="{F71C6EED-F5EB-0B72-CC83-805AD1EA73F5}"/>
          </ac:cxnSpMkLst>
        </pc:cxnChg>
        <pc:cxnChg chg="mod">
          <ac:chgData name="Mark Wilson" userId="fcf4aa92-b676-44da-800f-4d7a2368bd31" providerId="ADAL" clId="{F46A4579-CFC9-46CF-BCCB-DF588A143AEA}" dt="2024-10-01T13:44:35.608" v="24" actId="1037"/>
          <ac:cxnSpMkLst>
            <pc:docMk/>
            <pc:sldMk cId="1455742340" sldId="374"/>
            <ac:cxnSpMk id="15" creationId="{8EA10D17-712E-1CCB-4174-2864ACD9B57A}"/>
          </ac:cxnSpMkLst>
        </pc:cxnChg>
        <pc:cxnChg chg="mod">
          <ac:chgData name="Mark Wilson" userId="fcf4aa92-b676-44da-800f-4d7a2368bd31" providerId="ADAL" clId="{F46A4579-CFC9-46CF-BCCB-DF588A143AEA}" dt="2024-10-01T13:44:35.608" v="24" actId="1037"/>
          <ac:cxnSpMkLst>
            <pc:docMk/>
            <pc:sldMk cId="1455742340" sldId="374"/>
            <ac:cxnSpMk id="16" creationId="{13398FCF-93C7-4C9A-95EB-37A17020192F}"/>
          </ac:cxnSpMkLst>
        </pc:cxnChg>
        <pc:cxnChg chg="mod">
          <ac:chgData name="Mark Wilson" userId="fcf4aa92-b676-44da-800f-4d7a2368bd31" providerId="ADAL" clId="{F46A4579-CFC9-46CF-BCCB-DF588A143AEA}" dt="2024-10-01T13:44:35.608" v="24" actId="1037"/>
          <ac:cxnSpMkLst>
            <pc:docMk/>
            <pc:sldMk cId="1455742340" sldId="374"/>
            <ac:cxnSpMk id="17" creationId="{9377987B-814B-A30A-3D5D-A30264651D11}"/>
          </ac:cxnSpMkLst>
        </pc:cxnChg>
        <pc:cxnChg chg="mod">
          <ac:chgData name="Mark Wilson" userId="fcf4aa92-b676-44da-800f-4d7a2368bd31" providerId="ADAL" clId="{F46A4579-CFC9-46CF-BCCB-DF588A143AEA}" dt="2024-10-01T13:44:35.608" v="24" actId="1037"/>
          <ac:cxnSpMkLst>
            <pc:docMk/>
            <pc:sldMk cId="1455742340" sldId="374"/>
            <ac:cxnSpMk id="19" creationId="{3DD64C30-5341-17BA-D64E-882B6C2ADA21}"/>
          </ac:cxnSpMkLst>
        </pc:cxnChg>
        <pc:cxnChg chg="mod">
          <ac:chgData name="Mark Wilson" userId="fcf4aa92-b676-44da-800f-4d7a2368bd31" providerId="ADAL" clId="{F46A4579-CFC9-46CF-BCCB-DF588A143AEA}" dt="2024-10-01T13:44:35.608" v="24" actId="1037"/>
          <ac:cxnSpMkLst>
            <pc:docMk/>
            <pc:sldMk cId="1455742340" sldId="374"/>
            <ac:cxnSpMk id="20" creationId="{58CE177A-3434-C099-CF7A-DF6FF79498DD}"/>
          </ac:cxnSpMkLst>
        </pc:cxnChg>
        <pc:cxnChg chg="mod">
          <ac:chgData name="Mark Wilson" userId="fcf4aa92-b676-44da-800f-4d7a2368bd31" providerId="ADAL" clId="{F46A4579-CFC9-46CF-BCCB-DF588A143AEA}" dt="2024-10-01T13:44:35.608" v="24" actId="1037"/>
          <ac:cxnSpMkLst>
            <pc:docMk/>
            <pc:sldMk cId="1455742340" sldId="374"/>
            <ac:cxnSpMk id="21" creationId="{92225319-71E4-3C8B-74FE-D634D13FA059}"/>
          </ac:cxnSpMkLst>
        </pc:cxnChg>
        <pc:cxnChg chg="mod">
          <ac:chgData name="Mark Wilson" userId="fcf4aa92-b676-44da-800f-4d7a2368bd31" providerId="ADAL" clId="{F46A4579-CFC9-46CF-BCCB-DF588A143AEA}" dt="2024-10-01T13:44:35.608" v="24" actId="1037"/>
          <ac:cxnSpMkLst>
            <pc:docMk/>
            <pc:sldMk cId="1455742340" sldId="374"/>
            <ac:cxnSpMk id="22" creationId="{F5028413-C5B0-AE86-CB57-1E23CECD5ED6}"/>
          </ac:cxnSpMkLst>
        </pc:cxnChg>
        <pc:cxnChg chg="mod">
          <ac:chgData name="Mark Wilson" userId="fcf4aa92-b676-44da-800f-4d7a2368bd31" providerId="ADAL" clId="{F46A4579-CFC9-46CF-BCCB-DF588A143AEA}" dt="2024-10-01T13:44:35.608" v="24" actId="1037"/>
          <ac:cxnSpMkLst>
            <pc:docMk/>
            <pc:sldMk cId="1455742340" sldId="374"/>
            <ac:cxnSpMk id="23" creationId="{0F928A83-5D8A-7DF4-97B1-552E648360DB}"/>
          </ac:cxnSpMkLst>
        </pc:cxnChg>
        <pc:cxnChg chg="mod">
          <ac:chgData name="Mark Wilson" userId="fcf4aa92-b676-44da-800f-4d7a2368bd31" providerId="ADAL" clId="{F46A4579-CFC9-46CF-BCCB-DF588A143AEA}" dt="2024-10-01T13:44:35.608" v="24" actId="1037"/>
          <ac:cxnSpMkLst>
            <pc:docMk/>
            <pc:sldMk cId="1455742340" sldId="374"/>
            <ac:cxnSpMk id="24" creationId="{4A73C86C-5330-450F-979D-9B115DE0ED0E}"/>
          </ac:cxnSpMkLst>
        </pc:cxnChg>
        <pc:cxnChg chg="mod">
          <ac:chgData name="Mark Wilson" userId="fcf4aa92-b676-44da-800f-4d7a2368bd31" providerId="ADAL" clId="{F46A4579-CFC9-46CF-BCCB-DF588A143AEA}" dt="2024-10-01T13:44:35.608" v="24" actId="1037"/>
          <ac:cxnSpMkLst>
            <pc:docMk/>
            <pc:sldMk cId="1455742340" sldId="374"/>
            <ac:cxnSpMk id="25" creationId="{B7DCE1E5-07EE-3015-C5A6-C68E235C00B6}"/>
          </ac:cxnSpMkLst>
        </pc:cxnChg>
        <pc:cxnChg chg="mod">
          <ac:chgData name="Mark Wilson" userId="fcf4aa92-b676-44da-800f-4d7a2368bd31" providerId="ADAL" clId="{F46A4579-CFC9-46CF-BCCB-DF588A143AEA}" dt="2024-10-01T13:44:35.608" v="24" actId="1037"/>
          <ac:cxnSpMkLst>
            <pc:docMk/>
            <pc:sldMk cId="1455742340" sldId="374"/>
            <ac:cxnSpMk id="26" creationId="{4ACA074E-51AD-3340-4E5B-D07F21889D6E}"/>
          </ac:cxnSpMkLst>
        </pc:cxnChg>
        <pc:cxnChg chg="mod">
          <ac:chgData name="Mark Wilson" userId="fcf4aa92-b676-44da-800f-4d7a2368bd31" providerId="ADAL" clId="{F46A4579-CFC9-46CF-BCCB-DF588A143AEA}" dt="2024-10-01T13:44:35.608" v="24" actId="1037"/>
          <ac:cxnSpMkLst>
            <pc:docMk/>
            <pc:sldMk cId="1455742340" sldId="374"/>
            <ac:cxnSpMk id="27" creationId="{E5C361E6-F767-8718-27C4-FE8510CF5066}"/>
          </ac:cxnSpMkLst>
        </pc:cxnChg>
        <pc:cxnChg chg="mod">
          <ac:chgData name="Mark Wilson" userId="fcf4aa92-b676-44da-800f-4d7a2368bd31" providerId="ADAL" clId="{F46A4579-CFC9-46CF-BCCB-DF588A143AEA}" dt="2024-10-01T13:44:35.608" v="24" actId="1037"/>
          <ac:cxnSpMkLst>
            <pc:docMk/>
            <pc:sldMk cId="1455742340" sldId="374"/>
            <ac:cxnSpMk id="28" creationId="{A554B2DD-0AF2-1E77-AD91-DCA682056B09}"/>
          </ac:cxnSpMkLst>
        </pc:cxnChg>
        <pc:cxnChg chg="mod">
          <ac:chgData name="Mark Wilson" userId="fcf4aa92-b676-44da-800f-4d7a2368bd31" providerId="ADAL" clId="{F46A4579-CFC9-46CF-BCCB-DF588A143AEA}" dt="2024-10-01T13:44:35.608" v="24" actId="1037"/>
          <ac:cxnSpMkLst>
            <pc:docMk/>
            <pc:sldMk cId="1455742340" sldId="374"/>
            <ac:cxnSpMk id="29" creationId="{8164E27D-1BE1-850A-9481-22B012CE73E6}"/>
          </ac:cxnSpMkLst>
        </pc:cxnChg>
        <pc:cxnChg chg="mod">
          <ac:chgData name="Mark Wilson" userId="fcf4aa92-b676-44da-800f-4d7a2368bd31" providerId="ADAL" clId="{F46A4579-CFC9-46CF-BCCB-DF588A143AEA}" dt="2024-10-01T13:44:35.608" v="24" actId="1037"/>
          <ac:cxnSpMkLst>
            <pc:docMk/>
            <pc:sldMk cId="1455742340" sldId="374"/>
            <ac:cxnSpMk id="30" creationId="{A962FC99-49FC-BBE7-B818-BFDE76641BB5}"/>
          </ac:cxnSpMkLst>
        </pc:cxnChg>
        <pc:cxnChg chg="mod">
          <ac:chgData name="Mark Wilson" userId="fcf4aa92-b676-44da-800f-4d7a2368bd31" providerId="ADAL" clId="{F46A4579-CFC9-46CF-BCCB-DF588A143AEA}" dt="2024-10-01T13:44:35.608" v="24" actId="1037"/>
          <ac:cxnSpMkLst>
            <pc:docMk/>
            <pc:sldMk cId="1455742340" sldId="374"/>
            <ac:cxnSpMk id="31" creationId="{8C996770-850E-1919-FEAA-5F49796160A2}"/>
          </ac:cxnSpMkLst>
        </pc:cxnChg>
        <pc:cxnChg chg="mod">
          <ac:chgData name="Mark Wilson" userId="fcf4aa92-b676-44da-800f-4d7a2368bd31" providerId="ADAL" clId="{F46A4579-CFC9-46CF-BCCB-DF588A143AEA}" dt="2024-10-01T13:44:35.608" v="24" actId="1037"/>
          <ac:cxnSpMkLst>
            <pc:docMk/>
            <pc:sldMk cId="1455742340" sldId="374"/>
            <ac:cxnSpMk id="32" creationId="{0988D9A7-3D24-0EAA-6CF5-17019A4265C0}"/>
          </ac:cxnSpMkLst>
        </pc:cxnChg>
        <pc:cxnChg chg="mod">
          <ac:chgData name="Mark Wilson" userId="fcf4aa92-b676-44da-800f-4d7a2368bd31" providerId="ADAL" clId="{F46A4579-CFC9-46CF-BCCB-DF588A143AEA}" dt="2024-10-01T13:44:35.608" v="24" actId="1037"/>
          <ac:cxnSpMkLst>
            <pc:docMk/>
            <pc:sldMk cId="1455742340" sldId="374"/>
            <ac:cxnSpMk id="33" creationId="{540B0704-9E3B-1171-E895-01A4680D8EB0}"/>
          </ac:cxnSpMkLst>
        </pc:cxnChg>
        <pc:cxnChg chg="mod">
          <ac:chgData name="Mark Wilson" userId="fcf4aa92-b676-44da-800f-4d7a2368bd31" providerId="ADAL" clId="{F46A4579-CFC9-46CF-BCCB-DF588A143AEA}" dt="2024-10-01T13:44:35.608" v="24" actId="1037"/>
          <ac:cxnSpMkLst>
            <pc:docMk/>
            <pc:sldMk cId="1455742340" sldId="374"/>
            <ac:cxnSpMk id="34" creationId="{764563B0-75FC-16DF-02DF-78CDF615FAD5}"/>
          </ac:cxnSpMkLst>
        </pc:cxnChg>
      </pc:sldChg>
      <pc:sldChg chg="modSp mod">
        <pc:chgData name="Mark Wilson" userId="fcf4aa92-b676-44da-800f-4d7a2368bd31" providerId="ADAL" clId="{F46A4579-CFC9-46CF-BCCB-DF588A143AEA}" dt="2024-10-04T07:09:32.220" v="938" actId="20577"/>
        <pc:sldMkLst>
          <pc:docMk/>
          <pc:sldMk cId="2897987326" sldId="376"/>
        </pc:sldMkLst>
        <pc:spChg chg="mod">
          <ac:chgData name="Mark Wilson" userId="fcf4aa92-b676-44da-800f-4d7a2368bd31" providerId="ADAL" clId="{F46A4579-CFC9-46CF-BCCB-DF588A143AEA}" dt="2024-10-03T13:55:18.606" v="931" actId="13926"/>
          <ac:spMkLst>
            <pc:docMk/>
            <pc:sldMk cId="2897987326" sldId="376"/>
            <ac:spMk id="3" creationId="{A63063C2-6220-6B64-ECF2-E6788463F9FA}"/>
          </ac:spMkLst>
        </pc:spChg>
        <pc:spChg chg="mod">
          <ac:chgData name="Mark Wilson" userId="fcf4aa92-b676-44da-800f-4d7a2368bd31" providerId="ADAL" clId="{F46A4579-CFC9-46CF-BCCB-DF588A143AEA}" dt="2024-10-04T07:09:32.220" v="938" actId="20577"/>
          <ac:spMkLst>
            <pc:docMk/>
            <pc:sldMk cId="2897987326" sldId="376"/>
            <ac:spMk id="4" creationId="{819A193A-98FC-05BF-CB84-D86250B8814B}"/>
          </ac:spMkLst>
        </pc:spChg>
      </pc:sldChg>
      <pc:sldChg chg="modSp add del mod">
        <pc:chgData name="Mark Wilson" userId="fcf4aa92-b676-44da-800f-4d7a2368bd31" providerId="ADAL" clId="{F46A4579-CFC9-46CF-BCCB-DF588A143AEA}" dt="2024-10-01T14:17:15.531" v="76"/>
        <pc:sldMkLst>
          <pc:docMk/>
          <pc:sldMk cId="3399579882" sldId="377"/>
        </pc:sldMkLst>
        <pc:spChg chg="mod">
          <ac:chgData name="Mark Wilson" userId="fcf4aa92-b676-44da-800f-4d7a2368bd31" providerId="ADAL" clId="{F46A4579-CFC9-46CF-BCCB-DF588A143AEA}" dt="2024-10-01T13:52:48.685" v="44" actId="13926"/>
          <ac:spMkLst>
            <pc:docMk/>
            <pc:sldMk cId="3399579882" sldId="377"/>
            <ac:spMk id="3" creationId="{A63063C2-6220-6B64-ECF2-E6788463F9FA}"/>
          </ac:spMkLst>
        </pc:spChg>
      </pc:sldChg>
    </pc:docChg>
  </pc:docChgLst>
  <pc:docChgLst>
    <pc:chgData name="Mehool Sanghrajka" userId="e59059ca-52c4-4d9e-a033-0261e57939ef" providerId="ADAL" clId="{FED7B53A-0474-4093-A9FB-5EEB1AFE9B14}"/>
    <pc:docChg chg="custSel addSld delSld modSld">
      <pc:chgData name="Mehool Sanghrajka" userId="e59059ca-52c4-4d9e-a033-0261e57939ef" providerId="ADAL" clId="{FED7B53A-0474-4093-A9FB-5EEB1AFE9B14}" dt="2024-10-17T14:44:26.592" v="673" actId="27636"/>
      <pc:docMkLst>
        <pc:docMk/>
      </pc:docMkLst>
      <pc:sldChg chg="modSp mod">
        <pc:chgData name="Mehool Sanghrajka" userId="e59059ca-52c4-4d9e-a033-0261e57939ef" providerId="ADAL" clId="{FED7B53A-0474-4093-A9FB-5EEB1AFE9B14}" dt="2024-10-16T15:20:55.638" v="266" actId="20577"/>
        <pc:sldMkLst>
          <pc:docMk/>
          <pc:sldMk cId="3563095720" sldId="345"/>
        </pc:sldMkLst>
        <pc:spChg chg="mod">
          <ac:chgData name="Mehool Sanghrajka" userId="e59059ca-52c4-4d9e-a033-0261e57939ef" providerId="ADAL" clId="{FED7B53A-0474-4093-A9FB-5EEB1AFE9B14}" dt="2024-10-16T15:20:55.638" v="266" actId="20577"/>
          <ac:spMkLst>
            <pc:docMk/>
            <pc:sldMk cId="3563095720" sldId="345"/>
            <ac:spMk id="5" creationId="{A41DED51-23CC-C071-F04B-09610866A432}"/>
          </ac:spMkLst>
        </pc:spChg>
      </pc:sldChg>
      <pc:sldChg chg="modSp mod">
        <pc:chgData name="Mehool Sanghrajka" userId="e59059ca-52c4-4d9e-a033-0261e57939ef" providerId="ADAL" clId="{FED7B53A-0474-4093-A9FB-5EEB1AFE9B14}" dt="2024-10-17T14:24:44.147" v="607" actId="6549"/>
        <pc:sldMkLst>
          <pc:docMk/>
          <pc:sldMk cId="3658273763" sldId="360"/>
        </pc:sldMkLst>
        <pc:spChg chg="mod">
          <ac:chgData name="Mehool Sanghrajka" userId="e59059ca-52c4-4d9e-a033-0261e57939ef" providerId="ADAL" clId="{FED7B53A-0474-4093-A9FB-5EEB1AFE9B14}" dt="2024-10-17T14:24:44.147" v="607" actId="6549"/>
          <ac:spMkLst>
            <pc:docMk/>
            <pc:sldMk cId="3658273763" sldId="360"/>
            <ac:spMk id="4" creationId="{A86B777D-92D1-E5F7-BAC0-4D359AD797EA}"/>
          </ac:spMkLst>
        </pc:spChg>
      </pc:sldChg>
      <pc:sldChg chg="modSp mod">
        <pc:chgData name="Mehool Sanghrajka" userId="e59059ca-52c4-4d9e-a033-0261e57939ef" providerId="ADAL" clId="{FED7B53A-0474-4093-A9FB-5EEB1AFE9B14}" dt="2024-10-17T13:58:15.792" v="603" actId="27636"/>
        <pc:sldMkLst>
          <pc:docMk/>
          <pc:sldMk cId="2160212064" sldId="372"/>
        </pc:sldMkLst>
        <pc:spChg chg="mod">
          <ac:chgData name="Mehool Sanghrajka" userId="e59059ca-52c4-4d9e-a033-0261e57939ef" providerId="ADAL" clId="{FED7B53A-0474-4093-A9FB-5EEB1AFE9B14}" dt="2024-10-17T13:58:15.792" v="603" actId="27636"/>
          <ac:spMkLst>
            <pc:docMk/>
            <pc:sldMk cId="2160212064" sldId="372"/>
            <ac:spMk id="4" creationId="{A86B777D-92D1-E5F7-BAC0-4D359AD797EA}"/>
          </ac:spMkLst>
        </pc:spChg>
      </pc:sldChg>
      <pc:sldChg chg="modSp mod">
        <pc:chgData name="Mehool Sanghrajka" userId="e59059ca-52c4-4d9e-a033-0261e57939ef" providerId="ADAL" clId="{FED7B53A-0474-4093-A9FB-5EEB1AFE9B14}" dt="2024-10-17T13:44:53.590" v="430" actId="403"/>
        <pc:sldMkLst>
          <pc:docMk/>
          <pc:sldMk cId="2897987326" sldId="376"/>
        </pc:sldMkLst>
        <pc:spChg chg="mod">
          <ac:chgData name="Mehool Sanghrajka" userId="e59059ca-52c4-4d9e-a033-0261e57939ef" providerId="ADAL" clId="{FED7B53A-0474-4093-A9FB-5EEB1AFE9B14}" dt="2024-10-17T13:44:53.590" v="430" actId="403"/>
          <ac:spMkLst>
            <pc:docMk/>
            <pc:sldMk cId="2897987326" sldId="376"/>
            <ac:spMk id="4" creationId="{819A193A-98FC-05BF-CB84-D86250B8814B}"/>
          </ac:spMkLst>
        </pc:spChg>
      </pc:sldChg>
      <pc:sldChg chg="del">
        <pc:chgData name="Mehool Sanghrajka" userId="e59059ca-52c4-4d9e-a033-0261e57939ef" providerId="ADAL" clId="{FED7B53A-0474-4093-A9FB-5EEB1AFE9B14}" dt="2024-10-17T13:43:52.369" v="411" actId="47"/>
        <pc:sldMkLst>
          <pc:docMk/>
          <pc:sldMk cId="3399579882" sldId="377"/>
        </pc:sldMkLst>
      </pc:sldChg>
      <pc:sldChg chg="add">
        <pc:chgData name="Mehool Sanghrajka" userId="e59059ca-52c4-4d9e-a033-0261e57939ef" providerId="ADAL" clId="{FED7B53A-0474-4093-A9FB-5EEB1AFE9B14}" dt="2024-10-17T13:19:59.227" v="271"/>
        <pc:sldMkLst>
          <pc:docMk/>
          <pc:sldMk cId="1308686077" sldId="379"/>
        </pc:sldMkLst>
      </pc:sldChg>
      <pc:sldChg chg="modSp mod">
        <pc:chgData name="Mehool Sanghrajka" userId="e59059ca-52c4-4d9e-a033-0261e57939ef" providerId="ADAL" clId="{FED7B53A-0474-4093-A9FB-5EEB1AFE9B14}" dt="2024-10-16T15:19:38.018" v="200" actId="20577"/>
        <pc:sldMkLst>
          <pc:docMk/>
          <pc:sldMk cId="1959454458" sldId="385"/>
        </pc:sldMkLst>
        <pc:spChg chg="mod">
          <ac:chgData name="Mehool Sanghrajka" userId="e59059ca-52c4-4d9e-a033-0261e57939ef" providerId="ADAL" clId="{FED7B53A-0474-4093-A9FB-5EEB1AFE9B14}" dt="2024-10-16T15:06:32.054" v="22" actId="13926"/>
          <ac:spMkLst>
            <pc:docMk/>
            <pc:sldMk cId="1959454458" sldId="385"/>
            <ac:spMk id="4" creationId="{A5011373-99C6-4024-9AF8-7080EBA65F94}"/>
          </ac:spMkLst>
        </pc:spChg>
        <pc:spChg chg="mod">
          <ac:chgData name="Mehool Sanghrajka" userId="e59059ca-52c4-4d9e-a033-0261e57939ef" providerId="ADAL" clId="{FED7B53A-0474-4093-A9FB-5EEB1AFE9B14}" dt="2024-10-16T15:19:38.018" v="200" actId="20577"/>
          <ac:spMkLst>
            <pc:docMk/>
            <pc:sldMk cId="1959454458" sldId="385"/>
            <ac:spMk id="5" creationId="{A41DED51-23CC-C071-F04B-09610866A432}"/>
          </ac:spMkLst>
        </pc:spChg>
      </pc:sldChg>
      <pc:sldChg chg="modSp mod">
        <pc:chgData name="Mehool Sanghrajka" userId="e59059ca-52c4-4d9e-a033-0261e57939ef" providerId="ADAL" clId="{FED7B53A-0474-4093-A9FB-5EEB1AFE9B14}" dt="2024-10-17T14:44:26.592" v="673" actId="27636"/>
        <pc:sldMkLst>
          <pc:docMk/>
          <pc:sldMk cId="135489176" sldId="386"/>
        </pc:sldMkLst>
        <pc:spChg chg="mod">
          <ac:chgData name="Mehool Sanghrajka" userId="e59059ca-52c4-4d9e-a033-0261e57939ef" providerId="ADAL" clId="{FED7B53A-0474-4093-A9FB-5EEB1AFE9B14}" dt="2024-10-17T14:25:04.576" v="609" actId="13926"/>
          <ac:spMkLst>
            <pc:docMk/>
            <pc:sldMk cId="135489176" sldId="386"/>
            <ac:spMk id="4" creationId="{A5011373-99C6-4024-9AF8-7080EBA65F94}"/>
          </ac:spMkLst>
        </pc:spChg>
        <pc:spChg chg="mod">
          <ac:chgData name="Mehool Sanghrajka" userId="e59059ca-52c4-4d9e-a033-0261e57939ef" providerId="ADAL" clId="{FED7B53A-0474-4093-A9FB-5EEB1AFE9B14}" dt="2024-10-17T14:44:26.592" v="673" actId="27636"/>
          <ac:spMkLst>
            <pc:docMk/>
            <pc:sldMk cId="135489176" sldId="386"/>
            <ac:spMk id="5" creationId="{A41DED51-23CC-C071-F04B-09610866A432}"/>
          </ac:spMkLst>
        </pc:spChg>
      </pc:sldChg>
      <pc:sldChg chg="addSp delSp modSp new del mod">
        <pc:chgData name="Mehool Sanghrajka" userId="e59059ca-52c4-4d9e-a033-0261e57939ef" providerId="ADAL" clId="{FED7B53A-0474-4093-A9FB-5EEB1AFE9B14}" dt="2024-10-16T15:19:52.893" v="201" actId="47"/>
        <pc:sldMkLst>
          <pc:docMk/>
          <pc:sldMk cId="621686833" sldId="399"/>
        </pc:sldMkLst>
        <pc:spChg chg="del">
          <ac:chgData name="Mehool Sanghrajka" userId="e59059ca-52c4-4d9e-a033-0261e57939ef" providerId="ADAL" clId="{FED7B53A-0474-4093-A9FB-5EEB1AFE9B14}" dt="2024-10-16T14:53:51.618" v="5" actId="478"/>
          <ac:spMkLst>
            <pc:docMk/>
            <pc:sldMk cId="621686833" sldId="399"/>
            <ac:spMk id="3" creationId="{BD7B0B1B-8201-282A-611B-1D9B67942066}"/>
          </ac:spMkLst>
        </pc:spChg>
        <pc:spChg chg="add del mod">
          <ac:chgData name="Mehool Sanghrajka" userId="e59059ca-52c4-4d9e-a033-0261e57939ef" providerId="ADAL" clId="{FED7B53A-0474-4093-A9FB-5EEB1AFE9B14}" dt="2024-10-16T15:06:03.164" v="20" actId="20577"/>
          <ac:spMkLst>
            <pc:docMk/>
            <pc:sldMk cId="621686833" sldId="399"/>
            <ac:spMk id="4" creationId="{FF46EAFE-090E-1C1C-C2A0-9DA1A6ABAB57}"/>
          </ac:spMkLst>
        </pc:spChg>
        <pc:spChg chg="add del mod">
          <ac:chgData name="Mehool Sanghrajka" userId="e59059ca-52c4-4d9e-a033-0261e57939ef" providerId="ADAL" clId="{FED7B53A-0474-4093-A9FB-5EEB1AFE9B14}" dt="2024-10-16T14:53:40.531" v="2"/>
          <ac:spMkLst>
            <pc:docMk/>
            <pc:sldMk cId="621686833" sldId="399"/>
            <ac:spMk id="5" creationId="{A7F80A8C-36C8-1F1E-7177-7870FFEE9B69}"/>
          </ac:spMkLst>
        </pc:spChg>
      </pc:sldChg>
    </pc:docChg>
  </pc:docChgLst>
  <pc:docChgLst>
    <pc:chgData name="Aya Ashraf" userId="2f2684f7-8f41-4418-87fe-3812a88530be" providerId="ADAL" clId="{FCF33442-2F56-4067-8481-C7ED975E7674}"/>
    <pc:docChg chg="undo custSel addSld delSld modSld">
      <pc:chgData name="Aya Ashraf" userId="2f2684f7-8f41-4418-87fe-3812a88530be" providerId="ADAL" clId="{FCF33442-2F56-4067-8481-C7ED975E7674}" dt="2024-10-16T14:39:48.937" v="41" actId="47"/>
      <pc:docMkLst>
        <pc:docMk/>
      </pc:docMkLst>
      <pc:sldChg chg="del">
        <pc:chgData name="Aya Ashraf" userId="2f2684f7-8f41-4418-87fe-3812a88530be" providerId="ADAL" clId="{FCF33442-2F56-4067-8481-C7ED975E7674}" dt="2024-10-16T14:39:46.871" v="40" actId="47"/>
        <pc:sldMkLst>
          <pc:docMk/>
          <pc:sldMk cId="2236879282" sldId="380"/>
        </pc:sldMkLst>
      </pc:sldChg>
      <pc:sldChg chg="modSp add mod">
        <pc:chgData name="Aya Ashraf" userId="2f2684f7-8f41-4418-87fe-3812a88530be" providerId="ADAL" clId="{FCF33442-2F56-4067-8481-C7ED975E7674}" dt="2024-10-16T14:39:11.691" v="39" actId="20577"/>
        <pc:sldMkLst>
          <pc:docMk/>
          <pc:sldMk cId="1854717564" sldId="390"/>
        </pc:sldMkLst>
        <pc:spChg chg="mod">
          <ac:chgData name="Aya Ashraf" userId="2f2684f7-8f41-4418-87fe-3812a88530be" providerId="ADAL" clId="{FCF33442-2F56-4067-8481-C7ED975E7674}" dt="2024-10-16T14:39:11.691" v="39" actId="20577"/>
          <ac:spMkLst>
            <pc:docMk/>
            <pc:sldMk cId="1854717564" sldId="390"/>
            <ac:spMk id="4" creationId="{6EB2B484-B60D-AC8C-1534-09A00C53B062}"/>
          </ac:spMkLst>
        </pc:spChg>
      </pc:sldChg>
      <pc:sldChg chg="del">
        <pc:chgData name="Aya Ashraf" userId="2f2684f7-8f41-4418-87fe-3812a88530be" providerId="ADAL" clId="{FCF33442-2F56-4067-8481-C7ED975E7674}" dt="2024-10-16T14:39:48.937" v="41" actId="47"/>
        <pc:sldMkLst>
          <pc:docMk/>
          <pc:sldMk cId="4090252290" sldId="397"/>
        </pc:sldMkLst>
      </pc:sldChg>
      <pc:sldChg chg="modSp mod">
        <pc:chgData name="Aya Ashraf" userId="2f2684f7-8f41-4418-87fe-3812a88530be" providerId="ADAL" clId="{FCF33442-2F56-4067-8481-C7ED975E7674}" dt="2024-10-16T14:37:48.902" v="20" actId="20577"/>
        <pc:sldMkLst>
          <pc:docMk/>
          <pc:sldMk cId="3115561356" sldId="398"/>
        </pc:sldMkLst>
        <pc:spChg chg="mod">
          <ac:chgData name="Aya Ashraf" userId="2f2684f7-8f41-4418-87fe-3812a88530be" providerId="ADAL" clId="{FCF33442-2F56-4067-8481-C7ED975E7674}" dt="2024-10-16T14:37:48.902" v="20" actId="20577"/>
          <ac:spMkLst>
            <pc:docMk/>
            <pc:sldMk cId="3115561356" sldId="398"/>
            <ac:spMk id="4" creationId="{529962B4-3E10-2A6D-BE3A-130F863E4C20}"/>
          </ac:spMkLst>
        </pc:spChg>
      </pc:sldChg>
    </pc:docChg>
  </pc:docChgLst>
  <pc:docChgLst>
    <pc:chgData name="Mark Wilson" userId="S::mark.wilson@lpplus.net::fcf4aa92-b676-44da-800f-4d7a2368bd31" providerId="AD" clId="Web-{6E5A6E36-9038-7869-61A5-282785E33E44}"/>
    <pc:docChg chg="modSld">
      <pc:chgData name="Mark Wilson" userId="S::mark.wilson@lpplus.net::fcf4aa92-b676-44da-800f-4d7a2368bd31" providerId="AD" clId="Web-{6E5A6E36-9038-7869-61A5-282785E33E44}" dt="2024-10-18T07:28:26.436" v="11" actId="20577"/>
      <pc:docMkLst>
        <pc:docMk/>
      </pc:docMkLst>
      <pc:sldChg chg="modSp">
        <pc:chgData name="Mark Wilson" userId="S::mark.wilson@lpplus.net::fcf4aa92-b676-44da-800f-4d7a2368bd31" providerId="AD" clId="Web-{6E5A6E36-9038-7869-61A5-282785E33E44}" dt="2024-10-18T07:28:26.436" v="11" actId="20577"/>
        <pc:sldMkLst>
          <pc:docMk/>
          <pc:sldMk cId="2160212064" sldId="372"/>
        </pc:sldMkLst>
        <pc:spChg chg="mod">
          <ac:chgData name="Mark Wilson" userId="S::mark.wilson@lpplus.net::fcf4aa92-b676-44da-800f-4d7a2368bd31" providerId="AD" clId="Web-{6E5A6E36-9038-7869-61A5-282785E33E44}" dt="2024-10-18T07:28:26.436" v="11" actId="20577"/>
          <ac:spMkLst>
            <pc:docMk/>
            <pc:sldMk cId="2160212064" sldId="372"/>
            <ac:spMk id="3" creationId="{7A55315E-82F6-09F9-40E1-1532ED296272}"/>
          </ac:spMkLst>
        </pc:spChg>
      </pc:sldChg>
      <pc:sldChg chg="modSp">
        <pc:chgData name="Mark Wilson" userId="S::mark.wilson@lpplus.net::fcf4aa92-b676-44da-800f-4d7a2368bd31" providerId="AD" clId="Web-{6E5A6E36-9038-7869-61A5-282785E33E44}" dt="2024-10-18T07:18:18.605" v="6" actId="20577"/>
        <pc:sldMkLst>
          <pc:docMk/>
          <pc:sldMk cId="1959454458" sldId="385"/>
        </pc:sldMkLst>
        <pc:spChg chg="mod">
          <ac:chgData name="Mark Wilson" userId="S::mark.wilson@lpplus.net::fcf4aa92-b676-44da-800f-4d7a2368bd31" providerId="AD" clId="Web-{6E5A6E36-9038-7869-61A5-282785E33E44}" dt="2024-10-18T07:18:18.605" v="6" actId="20577"/>
          <ac:spMkLst>
            <pc:docMk/>
            <pc:sldMk cId="1959454458" sldId="385"/>
            <ac:spMk id="5" creationId="{A41DED51-23CC-C071-F04B-09610866A432}"/>
          </ac:spMkLst>
        </pc:spChg>
      </pc:sldChg>
    </pc:docChg>
  </pc:docChgLst>
  <pc:docChgLst>
    <pc:chgData name="Mark Wilson" userId="S::mark.wilson@lpplus.net::fcf4aa92-b676-44da-800f-4d7a2368bd31" providerId="AD" clId="Web-{3F4FF252-E608-571E-B0CF-6DA5F55087A6}"/>
    <pc:docChg chg="modSld">
      <pc:chgData name="Mark Wilson" userId="S::mark.wilson@lpplus.net::fcf4aa92-b676-44da-800f-4d7a2368bd31" providerId="AD" clId="Web-{3F4FF252-E608-571E-B0CF-6DA5F55087A6}" dt="2024-10-17T15:16:56.927" v="10" actId="20577"/>
      <pc:docMkLst>
        <pc:docMk/>
      </pc:docMkLst>
      <pc:sldChg chg="modSp">
        <pc:chgData name="Mark Wilson" userId="S::mark.wilson@lpplus.net::fcf4aa92-b676-44da-800f-4d7a2368bd31" providerId="AD" clId="Web-{3F4FF252-E608-571E-B0CF-6DA5F55087A6}" dt="2024-10-17T15:16:56.927" v="10" actId="20577"/>
        <pc:sldMkLst>
          <pc:docMk/>
          <pc:sldMk cId="1239846617" sldId="368"/>
        </pc:sldMkLst>
        <pc:spChg chg="mod">
          <ac:chgData name="Mark Wilson" userId="S::mark.wilson@lpplus.net::fcf4aa92-b676-44da-800f-4d7a2368bd31" providerId="AD" clId="Web-{3F4FF252-E608-571E-B0CF-6DA5F55087A6}" dt="2024-10-17T15:16:56.927" v="10" actId="20577"/>
          <ac:spMkLst>
            <pc:docMk/>
            <pc:sldMk cId="1239846617" sldId="368"/>
            <ac:spMk id="3" creationId="{7A55315E-82F6-09F9-40E1-1532ED296272}"/>
          </ac:spMkLst>
        </pc:spChg>
      </pc:sldChg>
      <pc:sldChg chg="modSp">
        <pc:chgData name="Mark Wilson" userId="S::mark.wilson@lpplus.net::fcf4aa92-b676-44da-800f-4d7a2368bd31" providerId="AD" clId="Web-{3F4FF252-E608-571E-B0CF-6DA5F55087A6}" dt="2024-10-17T15:16:52.255" v="4" actId="20577"/>
        <pc:sldMkLst>
          <pc:docMk/>
          <pc:sldMk cId="3115561356" sldId="398"/>
        </pc:sldMkLst>
        <pc:spChg chg="mod">
          <ac:chgData name="Mark Wilson" userId="S::mark.wilson@lpplus.net::fcf4aa92-b676-44da-800f-4d7a2368bd31" providerId="AD" clId="Web-{3F4FF252-E608-571E-B0CF-6DA5F55087A6}" dt="2024-10-17T15:16:52.255" v="4" actId="20577"/>
          <ac:spMkLst>
            <pc:docMk/>
            <pc:sldMk cId="3115561356" sldId="398"/>
            <ac:spMk id="4" creationId="{529962B4-3E10-2A6D-BE3A-130F863E4C20}"/>
          </ac:spMkLst>
        </pc:spChg>
      </pc:sldChg>
    </pc:docChg>
  </pc:docChgLst>
  <pc:docChgLst>
    <pc:chgData name="Mark Wilson" userId="S::mark.wilson@lpplus.net::fcf4aa92-b676-44da-800f-4d7a2368bd31" providerId="AD" clId="Web-{57AB04DD-8E27-2FCD-9FE9-891A491CF2D7}"/>
    <pc:docChg chg="modSld">
      <pc:chgData name="Mark Wilson" userId="S::mark.wilson@lpplus.net::fcf4aa92-b676-44da-800f-4d7a2368bd31" providerId="AD" clId="Web-{57AB04DD-8E27-2FCD-9FE9-891A491CF2D7}" dt="2024-10-17T14:51:28.720" v="16" actId="1076"/>
      <pc:docMkLst>
        <pc:docMk/>
      </pc:docMkLst>
      <pc:sldChg chg="modSp">
        <pc:chgData name="Mark Wilson" userId="S::mark.wilson@lpplus.net::fcf4aa92-b676-44da-800f-4d7a2368bd31" providerId="AD" clId="Web-{57AB04DD-8E27-2FCD-9FE9-891A491CF2D7}" dt="2024-10-17T14:41:31.017" v="3" actId="20577"/>
        <pc:sldMkLst>
          <pc:docMk/>
          <pc:sldMk cId="3563095720" sldId="345"/>
        </pc:sldMkLst>
        <pc:spChg chg="mod">
          <ac:chgData name="Mark Wilson" userId="S::mark.wilson@lpplus.net::fcf4aa92-b676-44da-800f-4d7a2368bd31" providerId="AD" clId="Web-{57AB04DD-8E27-2FCD-9FE9-891A491CF2D7}" dt="2024-10-17T14:41:31.017" v="3" actId="20577"/>
          <ac:spMkLst>
            <pc:docMk/>
            <pc:sldMk cId="3563095720" sldId="345"/>
            <ac:spMk id="5" creationId="{A41DED51-23CC-C071-F04B-09610866A432}"/>
          </ac:spMkLst>
        </pc:spChg>
      </pc:sldChg>
      <pc:sldChg chg="modSp">
        <pc:chgData name="Mark Wilson" userId="S::mark.wilson@lpplus.net::fcf4aa92-b676-44da-800f-4d7a2368bd31" providerId="AD" clId="Web-{57AB04DD-8E27-2FCD-9FE9-891A491CF2D7}" dt="2024-10-17T13:43:57.512" v="1" actId="20577"/>
        <pc:sldMkLst>
          <pc:docMk/>
          <pc:sldMk cId="2160212064" sldId="372"/>
        </pc:sldMkLst>
        <pc:spChg chg="mod">
          <ac:chgData name="Mark Wilson" userId="S::mark.wilson@lpplus.net::fcf4aa92-b676-44da-800f-4d7a2368bd31" providerId="AD" clId="Web-{57AB04DD-8E27-2FCD-9FE9-891A491CF2D7}" dt="2024-10-17T13:43:57.512" v="1" actId="20577"/>
          <ac:spMkLst>
            <pc:docMk/>
            <pc:sldMk cId="2160212064" sldId="372"/>
            <ac:spMk id="4" creationId="{A86B777D-92D1-E5F7-BAC0-4D359AD797EA}"/>
          </ac:spMkLst>
        </pc:spChg>
      </pc:sldChg>
      <pc:sldChg chg="modSp">
        <pc:chgData name="Mark Wilson" userId="S::mark.wilson@lpplus.net::fcf4aa92-b676-44da-800f-4d7a2368bd31" providerId="AD" clId="Web-{57AB04DD-8E27-2FCD-9FE9-891A491CF2D7}" dt="2024-10-17T14:51:28.720" v="16" actId="1076"/>
        <pc:sldMkLst>
          <pc:docMk/>
          <pc:sldMk cId="4029295157" sldId="378"/>
        </pc:sldMkLst>
        <pc:spChg chg="mod">
          <ac:chgData name="Mark Wilson" userId="S::mark.wilson@lpplus.net::fcf4aa92-b676-44da-800f-4d7a2368bd31" providerId="AD" clId="Web-{57AB04DD-8E27-2FCD-9FE9-891A491CF2D7}" dt="2024-10-17T14:51:28.720" v="16" actId="1076"/>
          <ac:spMkLst>
            <pc:docMk/>
            <pc:sldMk cId="4029295157" sldId="378"/>
            <ac:spMk id="4" creationId="{819A193A-98FC-05BF-CB84-D86250B8814B}"/>
          </ac:spMkLst>
        </pc:spChg>
      </pc:sldChg>
      <pc:sldChg chg="modSp">
        <pc:chgData name="Mark Wilson" userId="S::mark.wilson@lpplus.net::fcf4aa92-b676-44da-800f-4d7a2368bd31" providerId="AD" clId="Web-{57AB04DD-8E27-2FCD-9FE9-891A491CF2D7}" dt="2024-10-17T14:45:39.914" v="7" actId="20577"/>
        <pc:sldMkLst>
          <pc:docMk/>
          <pc:sldMk cId="135489176" sldId="386"/>
        </pc:sldMkLst>
        <pc:spChg chg="mod">
          <ac:chgData name="Mark Wilson" userId="S::mark.wilson@lpplus.net::fcf4aa92-b676-44da-800f-4d7a2368bd31" providerId="AD" clId="Web-{57AB04DD-8E27-2FCD-9FE9-891A491CF2D7}" dt="2024-10-17T14:45:39.914" v="7" actId="20577"/>
          <ac:spMkLst>
            <pc:docMk/>
            <pc:sldMk cId="135489176" sldId="386"/>
            <ac:spMk id="5" creationId="{A41DED51-23CC-C071-F04B-09610866A432}"/>
          </ac:spMkLst>
        </pc:spChg>
      </pc:sldChg>
    </pc:docChg>
  </pc:docChgLst>
  <pc:docChgLst>
    <pc:chgData name="Aya Ashraf" userId="2f2684f7-8f41-4418-87fe-3812a88530be" providerId="ADAL" clId="{AFB9DB61-B18B-4C6C-863F-CD8C731CED7B}"/>
    <pc:docChg chg="addSld modSld">
      <pc:chgData name="Aya Ashraf" userId="2f2684f7-8f41-4418-87fe-3812a88530be" providerId="ADAL" clId="{AFB9DB61-B18B-4C6C-863F-CD8C731CED7B}" dt="2024-10-07T13:52:52.171" v="0"/>
      <pc:docMkLst>
        <pc:docMk/>
      </pc:docMkLst>
      <pc:sldChg chg="add">
        <pc:chgData name="Aya Ashraf" userId="2f2684f7-8f41-4418-87fe-3812a88530be" providerId="ADAL" clId="{AFB9DB61-B18B-4C6C-863F-CD8C731CED7B}" dt="2024-10-07T13:52:52.171" v="0"/>
        <pc:sldMkLst>
          <pc:docMk/>
          <pc:sldMk cId="3966400893" sldId="379"/>
        </pc:sldMkLst>
      </pc:sldChg>
      <pc:sldChg chg="add">
        <pc:chgData name="Aya Ashraf" userId="2f2684f7-8f41-4418-87fe-3812a88530be" providerId="ADAL" clId="{AFB9DB61-B18B-4C6C-863F-CD8C731CED7B}" dt="2024-10-07T13:52:52.171" v="0"/>
        <pc:sldMkLst>
          <pc:docMk/>
          <pc:sldMk cId="1959454458" sldId="381"/>
        </pc:sldMkLst>
      </pc:sldChg>
      <pc:sldChg chg="add">
        <pc:chgData name="Aya Ashraf" userId="2f2684f7-8f41-4418-87fe-3812a88530be" providerId="ADAL" clId="{AFB9DB61-B18B-4C6C-863F-CD8C731CED7B}" dt="2024-10-07T13:52:52.171" v="0"/>
        <pc:sldMkLst>
          <pc:docMk/>
          <pc:sldMk cId="135489176" sldId="382"/>
        </pc:sldMkLst>
      </pc:sldChg>
      <pc:sldChg chg="add">
        <pc:chgData name="Aya Ashraf" userId="2f2684f7-8f41-4418-87fe-3812a88530be" providerId="ADAL" clId="{AFB9DB61-B18B-4C6C-863F-CD8C731CED7B}" dt="2024-10-07T13:52:52.171" v="0"/>
        <pc:sldMkLst>
          <pc:docMk/>
          <pc:sldMk cId="1115137520" sldId="383"/>
        </pc:sldMkLst>
      </pc:sldChg>
      <pc:sldChg chg="add">
        <pc:chgData name="Aya Ashraf" userId="2f2684f7-8f41-4418-87fe-3812a88530be" providerId="ADAL" clId="{AFB9DB61-B18B-4C6C-863F-CD8C731CED7B}" dt="2024-10-07T13:52:52.171" v="0"/>
        <pc:sldMkLst>
          <pc:docMk/>
          <pc:sldMk cId="289767634" sldId="384"/>
        </pc:sldMkLst>
      </pc:sldChg>
    </pc:docChg>
  </pc:docChgLst>
  <pc:docChgLst>
    <pc:chgData name="Mark Wilson" userId="S::mark.wilson@lpplus.net::fcf4aa92-b676-44da-800f-4d7a2368bd31" providerId="AD" clId="Web-{D4083CD8-9C7A-6BB1-A2FA-A3E0426F5F90}"/>
    <pc:docChg chg="modSld">
      <pc:chgData name="Mark Wilson" userId="S::mark.wilson@lpplus.net::fcf4aa92-b676-44da-800f-4d7a2368bd31" providerId="AD" clId="Web-{D4083CD8-9C7A-6BB1-A2FA-A3E0426F5F90}" dt="2024-10-21T09:31:37.045" v="41" actId="20577"/>
      <pc:docMkLst>
        <pc:docMk/>
      </pc:docMkLst>
      <pc:sldChg chg="modSp">
        <pc:chgData name="Mark Wilson" userId="S::mark.wilson@lpplus.net::fcf4aa92-b676-44da-800f-4d7a2368bd31" providerId="AD" clId="Web-{D4083CD8-9C7A-6BB1-A2FA-A3E0426F5F90}" dt="2024-10-21T09:31:37.045" v="41" actId="20577"/>
        <pc:sldMkLst>
          <pc:docMk/>
          <pc:sldMk cId="3563095720" sldId="345"/>
        </pc:sldMkLst>
        <pc:spChg chg="mod">
          <ac:chgData name="Mark Wilson" userId="S::mark.wilson@lpplus.net::fcf4aa92-b676-44da-800f-4d7a2368bd31" providerId="AD" clId="Web-{D4083CD8-9C7A-6BB1-A2FA-A3E0426F5F90}" dt="2024-10-21T09:31:37.045" v="41" actId="20577"/>
          <ac:spMkLst>
            <pc:docMk/>
            <pc:sldMk cId="3563095720" sldId="345"/>
            <ac:spMk id="5" creationId="{A41DED51-23CC-C071-F04B-09610866A432}"/>
          </ac:spMkLst>
        </pc:spChg>
      </pc:sldChg>
      <pc:sldChg chg="modSp">
        <pc:chgData name="Mark Wilson" userId="S::mark.wilson@lpplus.net::fcf4aa92-b676-44da-800f-4d7a2368bd31" providerId="AD" clId="Web-{D4083CD8-9C7A-6BB1-A2FA-A3E0426F5F90}" dt="2024-10-21T09:24:54.050" v="4" actId="20577"/>
        <pc:sldMkLst>
          <pc:docMk/>
          <pc:sldMk cId="3159472797" sldId="391"/>
        </pc:sldMkLst>
        <pc:spChg chg="mod">
          <ac:chgData name="Mark Wilson" userId="S::mark.wilson@lpplus.net::fcf4aa92-b676-44da-800f-4d7a2368bd31" providerId="AD" clId="Web-{D4083CD8-9C7A-6BB1-A2FA-A3E0426F5F90}" dt="2024-10-21T09:24:54.050" v="4" actId="20577"/>
          <ac:spMkLst>
            <pc:docMk/>
            <pc:sldMk cId="3159472797" sldId="391"/>
            <ac:spMk id="5" creationId="{A41DED51-23CC-C071-F04B-09610866A432}"/>
          </ac:spMkLst>
        </pc:spChg>
      </pc:sldChg>
    </pc:docChg>
  </pc:docChgLst>
  <pc:docChgLst>
    <pc:chgData name="Mark Wilson" userId="S::mark.wilson@lpplus.net::fcf4aa92-b676-44da-800f-4d7a2368bd31" providerId="AD" clId="Web-{D41A8DC8-E62F-9ABC-6265-2D7CCAEA649E}"/>
    <pc:docChg chg="modSld">
      <pc:chgData name="Mark Wilson" userId="S::mark.wilson@lpplus.net::fcf4aa92-b676-44da-800f-4d7a2368bd31" providerId="AD" clId="Web-{D41A8DC8-E62F-9ABC-6265-2D7CCAEA649E}" dt="2024-10-21T08:35:16.180" v="5" actId="20577"/>
      <pc:docMkLst>
        <pc:docMk/>
      </pc:docMkLst>
      <pc:sldChg chg="modSp">
        <pc:chgData name="Mark Wilson" userId="S::mark.wilson@lpplus.net::fcf4aa92-b676-44da-800f-4d7a2368bd31" providerId="AD" clId="Web-{D41A8DC8-E62F-9ABC-6265-2D7CCAEA649E}" dt="2024-10-21T08:35:16.180" v="5" actId="20577"/>
        <pc:sldMkLst>
          <pc:docMk/>
          <pc:sldMk cId="3159472797" sldId="391"/>
        </pc:sldMkLst>
        <pc:spChg chg="mod">
          <ac:chgData name="Mark Wilson" userId="S::mark.wilson@lpplus.net::fcf4aa92-b676-44da-800f-4d7a2368bd31" providerId="AD" clId="Web-{D41A8DC8-E62F-9ABC-6265-2D7CCAEA649E}" dt="2024-10-21T08:35:16.180" v="5" actId="20577"/>
          <ac:spMkLst>
            <pc:docMk/>
            <pc:sldMk cId="3159472797" sldId="391"/>
            <ac:spMk id="5" creationId="{A41DED51-23CC-C071-F04B-09610866A4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FEB346-1FFC-4F59-83AF-BB6DBC8F0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0FFAE4D2-3EDB-4877-848E-7B1A622329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13681F-F82C-4130-94B1-B083FA755347}" type="datetimeFigureOut">
              <a:rPr lang="en-ID" smtClean="0"/>
              <a:t>21/10/2024</a:t>
            </a:fld>
            <a:endParaRPr lang="en-ID"/>
          </a:p>
        </p:txBody>
      </p:sp>
      <p:sp>
        <p:nvSpPr>
          <p:cNvPr id="4" name="Footer Placeholder 3">
            <a:extLst>
              <a:ext uri="{FF2B5EF4-FFF2-40B4-BE49-F238E27FC236}">
                <a16:creationId xmlns:a16="http://schemas.microsoft.com/office/drawing/2014/main" id="{7E585B6E-19F8-4001-AA6D-5F6BDF6FB7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F668EFE7-40BA-49CC-8ACE-4F80D6360A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A15C60-751E-4F0F-9274-3B7EEEE94550}" type="slidenum">
              <a:rPr lang="en-ID" smtClean="0"/>
              <a:t>‹#›</a:t>
            </a:fld>
            <a:endParaRPr lang="en-ID"/>
          </a:p>
        </p:txBody>
      </p:sp>
    </p:spTree>
    <p:extLst>
      <p:ext uri="{BB962C8B-B14F-4D97-AF65-F5344CB8AC3E}">
        <p14:creationId xmlns:p14="http://schemas.microsoft.com/office/powerpoint/2010/main" val="2193639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54121-BB24-4F4D-8C7F-7F02538C3D0C}" type="datetimeFigureOut">
              <a:rPr lang="en-ID" smtClean="0"/>
              <a:t>21/10/2024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4D3F2-F9BA-49D8-A9B0-455D1BD7CF23}" type="slidenum">
              <a:rPr lang="en-ID" smtClean="0"/>
              <a:t>‹#›</a:t>
            </a:fld>
            <a:endParaRPr lang="en-ID"/>
          </a:p>
        </p:txBody>
      </p:sp>
    </p:spTree>
    <p:extLst>
      <p:ext uri="{BB962C8B-B14F-4D97-AF65-F5344CB8AC3E}">
        <p14:creationId xmlns:p14="http://schemas.microsoft.com/office/powerpoint/2010/main" val="131348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04D3F2-F9BA-49D8-A9B0-455D1BD7CF23}" type="slidenum">
              <a:rPr lang="en-ID" smtClean="0"/>
              <a:t>1</a:t>
            </a:fld>
            <a:endParaRPr lang="en-ID"/>
          </a:p>
        </p:txBody>
      </p:sp>
    </p:spTree>
    <p:extLst>
      <p:ext uri="{BB962C8B-B14F-4D97-AF65-F5344CB8AC3E}">
        <p14:creationId xmlns:p14="http://schemas.microsoft.com/office/powerpoint/2010/main" val="185598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04D3F2-F9BA-49D8-A9B0-455D1BD7CF23}" type="slidenum">
              <a:rPr lang="en-ID" smtClean="0"/>
              <a:t>13</a:t>
            </a:fld>
            <a:endParaRPr lang="en-ID"/>
          </a:p>
        </p:txBody>
      </p:sp>
    </p:spTree>
    <p:extLst>
      <p:ext uri="{BB962C8B-B14F-4D97-AF65-F5344CB8AC3E}">
        <p14:creationId xmlns:p14="http://schemas.microsoft.com/office/powerpoint/2010/main" val="189235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04D3F2-F9BA-49D8-A9B0-455D1BD7CF23}" type="slidenum">
              <a:rPr lang="en-ID" smtClean="0"/>
              <a:t>19</a:t>
            </a:fld>
            <a:endParaRPr lang="en-ID"/>
          </a:p>
        </p:txBody>
      </p:sp>
    </p:spTree>
    <p:extLst>
      <p:ext uri="{BB962C8B-B14F-4D97-AF65-F5344CB8AC3E}">
        <p14:creationId xmlns:p14="http://schemas.microsoft.com/office/powerpoint/2010/main" val="86673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5406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232C0FF-CF55-4347-969C-B2582E21F280}"/>
              </a:ext>
            </a:extLst>
          </p:cNvPr>
          <p:cNvSpPr>
            <a:spLocks noGrp="1"/>
          </p:cNvSpPr>
          <p:nvPr>
            <p:ph type="pic" sz="quarter" idx="10"/>
          </p:nvPr>
        </p:nvSpPr>
        <p:spPr>
          <a:xfrm>
            <a:off x="6893388" y="1295400"/>
            <a:ext cx="4267202" cy="4267200"/>
          </a:xfrm>
          <a:custGeom>
            <a:avLst/>
            <a:gdLst>
              <a:gd name="connsiteX0" fmla="*/ 2133601 w 4267202"/>
              <a:gd name="connsiteY0" fmla="*/ 0 h 4267200"/>
              <a:gd name="connsiteX1" fmla="*/ 4267202 w 4267202"/>
              <a:gd name="connsiteY1" fmla="*/ 2133600 h 4267200"/>
              <a:gd name="connsiteX2" fmla="*/ 2133601 w 4267202"/>
              <a:gd name="connsiteY2" fmla="*/ 4267200 h 4267200"/>
              <a:gd name="connsiteX3" fmla="*/ 0 w 4267202"/>
              <a:gd name="connsiteY3" fmla="*/ 2133600 h 4267200"/>
              <a:gd name="connsiteX4" fmla="*/ 2133601 w 4267202"/>
              <a:gd name="connsiteY4" fmla="*/ 0 h 4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2" h="4267200">
                <a:moveTo>
                  <a:pt x="2133601" y="0"/>
                </a:moveTo>
                <a:cubicBezTo>
                  <a:pt x="3311956" y="0"/>
                  <a:pt x="4267202" y="955245"/>
                  <a:pt x="4267202" y="2133600"/>
                </a:cubicBezTo>
                <a:cubicBezTo>
                  <a:pt x="4267202" y="3311955"/>
                  <a:pt x="3311956" y="4267200"/>
                  <a:pt x="2133601" y="4267200"/>
                </a:cubicBezTo>
                <a:cubicBezTo>
                  <a:pt x="955246" y="4267200"/>
                  <a:pt x="0" y="3311955"/>
                  <a:pt x="0" y="2133600"/>
                </a:cubicBezTo>
                <a:cubicBezTo>
                  <a:pt x="0" y="955245"/>
                  <a:pt x="955246" y="0"/>
                  <a:pt x="2133601" y="0"/>
                </a:cubicBezTo>
                <a:close/>
              </a:path>
            </a:pathLst>
          </a:custGeom>
        </p:spPr>
        <p:txBody>
          <a:bodyPr wrap="square">
            <a:noAutofit/>
          </a:bodyPr>
          <a:lstStyle/>
          <a:p>
            <a:endParaRPr lang="en-ID"/>
          </a:p>
        </p:txBody>
      </p:sp>
      <p:sp>
        <p:nvSpPr>
          <p:cNvPr id="2" name="Footer Placeholder 1">
            <a:extLst>
              <a:ext uri="{FF2B5EF4-FFF2-40B4-BE49-F238E27FC236}">
                <a16:creationId xmlns:a16="http://schemas.microsoft.com/office/drawing/2014/main" id="{BED10D8E-8A4C-4316-BA50-2A7CC1606806}"/>
              </a:ext>
            </a:extLst>
          </p:cNvPr>
          <p:cNvSpPr>
            <a:spLocks noGrp="1"/>
          </p:cNvSpPr>
          <p:nvPr>
            <p:ph type="ftr" sz="quarter" idx="11"/>
          </p:nvPr>
        </p:nvSpPr>
        <p:spPr/>
        <p:txBody>
          <a:bodyPr/>
          <a:lstStyle>
            <a:lvl1pPr>
              <a:defRPr>
                <a:solidFill>
                  <a:schemeClr val="bg1"/>
                </a:solidFill>
              </a:defRPr>
            </a:lvl1pPr>
          </a:lstStyle>
          <a:p>
            <a:r>
              <a:rPr lang="en-US" baseline="-25000"/>
              <a:t>LP+OASIS - Teacher Readiness Diagnostics Report (TRDR)</a:t>
            </a:r>
            <a:endParaRPr lang="en-US"/>
          </a:p>
        </p:txBody>
      </p:sp>
    </p:spTree>
    <p:extLst>
      <p:ext uri="{BB962C8B-B14F-4D97-AF65-F5344CB8AC3E}">
        <p14:creationId xmlns:p14="http://schemas.microsoft.com/office/powerpoint/2010/main" val="101608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301697-774D-4ECE-B0E3-F0CA86F44EED}"/>
              </a:ext>
            </a:extLst>
          </p:cNvPr>
          <p:cNvSpPr>
            <a:spLocks noGrp="1"/>
          </p:cNvSpPr>
          <p:nvPr>
            <p:ph type="pic" sz="quarter" idx="10"/>
          </p:nvPr>
        </p:nvSpPr>
        <p:spPr>
          <a:xfrm>
            <a:off x="989480" y="495301"/>
            <a:ext cx="4610633" cy="5509815"/>
          </a:xfrm>
          <a:custGeom>
            <a:avLst/>
            <a:gdLst>
              <a:gd name="connsiteX0" fmla="*/ 0 w 4610633"/>
              <a:gd name="connsiteY0" fmla="*/ 0 h 5509815"/>
              <a:gd name="connsiteX1" fmla="*/ 4610633 w 4610633"/>
              <a:gd name="connsiteY1" fmla="*/ 0 h 5509815"/>
              <a:gd name="connsiteX2" fmla="*/ 4610633 w 4610633"/>
              <a:gd name="connsiteY2" fmla="*/ 5509815 h 5509815"/>
              <a:gd name="connsiteX3" fmla="*/ 0 w 4610633"/>
              <a:gd name="connsiteY3" fmla="*/ 5509815 h 5509815"/>
            </a:gdLst>
            <a:ahLst/>
            <a:cxnLst>
              <a:cxn ang="0">
                <a:pos x="connsiteX0" y="connsiteY0"/>
              </a:cxn>
              <a:cxn ang="0">
                <a:pos x="connsiteX1" y="connsiteY1"/>
              </a:cxn>
              <a:cxn ang="0">
                <a:pos x="connsiteX2" y="connsiteY2"/>
              </a:cxn>
              <a:cxn ang="0">
                <a:pos x="connsiteX3" y="connsiteY3"/>
              </a:cxn>
            </a:cxnLst>
            <a:rect l="l" t="t" r="r" b="b"/>
            <a:pathLst>
              <a:path w="4610633" h="5509815">
                <a:moveTo>
                  <a:pt x="0" y="0"/>
                </a:moveTo>
                <a:lnTo>
                  <a:pt x="4610633" y="0"/>
                </a:lnTo>
                <a:lnTo>
                  <a:pt x="4610633" y="5509815"/>
                </a:lnTo>
                <a:lnTo>
                  <a:pt x="0" y="5509815"/>
                </a:lnTo>
                <a:close/>
              </a:path>
            </a:pathLst>
          </a:custGeom>
          <a:effectLst>
            <a:outerShdw blurRad="1270000" dist="368300" dir="8100000" algn="tr" rotWithShape="0">
              <a:prstClr val="black">
                <a:alpha val="25000"/>
              </a:prstClr>
            </a:outerShdw>
          </a:effectLst>
        </p:spPr>
        <p:txBody>
          <a:bodyPr wrap="square">
            <a:noAutofit/>
          </a:bodyPr>
          <a:lstStyle/>
          <a:p>
            <a:endParaRPr lang="en-US"/>
          </a:p>
        </p:txBody>
      </p:sp>
      <p:sp>
        <p:nvSpPr>
          <p:cNvPr id="2" name="Footer Placeholder 1">
            <a:extLst>
              <a:ext uri="{FF2B5EF4-FFF2-40B4-BE49-F238E27FC236}">
                <a16:creationId xmlns:a16="http://schemas.microsoft.com/office/drawing/2014/main" id="{166E9392-4546-4E4D-A34B-8FFC3C908DF2}"/>
              </a:ext>
            </a:extLst>
          </p:cNvPr>
          <p:cNvSpPr>
            <a:spLocks noGrp="1"/>
          </p:cNvSpPr>
          <p:nvPr>
            <p:ph type="ftr" sz="quarter" idx="11"/>
          </p:nvPr>
        </p:nvSpPr>
        <p:spPr/>
        <p:txBody>
          <a:bodyPr/>
          <a:lstStyle/>
          <a:p>
            <a:r>
              <a:rPr lang="en-US" baseline="-25000"/>
              <a:t>LP+OASIS - Teacher Readiness Diagnostics Report (TRDR)</a:t>
            </a:r>
            <a:endParaRPr lang="en-US"/>
          </a:p>
        </p:txBody>
      </p:sp>
    </p:spTree>
    <p:extLst>
      <p:ext uri="{BB962C8B-B14F-4D97-AF65-F5344CB8AC3E}">
        <p14:creationId xmlns:p14="http://schemas.microsoft.com/office/powerpoint/2010/main" val="409989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109A-21B3-4AED-9B24-15B880626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7A618E2A-F2F3-49A2-957A-926577D786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58835C57-F9A2-42D3-8CF6-72FD5830C976}"/>
              </a:ext>
            </a:extLst>
          </p:cNvPr>
          <p:cNvSpPr>
            <a:spLocks noGrp="1"/>
          </p:cNvSpPr>
          <p:nvPr>
            <p:ph type="dt" sz="half" idx="10"/>
          </p:nvPr>
        </p:nvSpPr>
        <p:spPr>
          <a:xfrm>
            <a:off x="838200" y="6356350"/>
            <a:ext cx="2743200" cy="365125"/>
          </a:xfrm>
          <a:prstGeom prst="rect">
            <a:avLst/>
          </a:prstGeom>
        </p:spPr>
        <p:txBody>
          <a:bodyPr/>
          <a:lstStyle/>
          <a:p>
            <a:fld id="{B168B1BD-21A4-46E2-A404-D597B3EF071F}" type="datetimeFigureOut">
              <a:rPr lang="en-ID" smtClean="0"/>
              <a:t>21/10/2024</a:t>
            </a:fld>
            <a:endParaRPr lang="en-ID"/>
          </a:p>
        </p:txBody>
      </p:sp>
      <p:sp>
        <p:nvSpPr>
          <p:cNvPr id="5" name="Footer Placeholder 4">
            <a:extLst>
              <a:ext uri="{FF2B5EF4-FFF2-40B4-BE49-F238E27FC236}">
                <a16:creationId xmlns:a16="http://schemas.microsoft.com/office/drawing/2014/main" id="{F48F4BF8-B7EC-465F-9305-A35ABAC92DE0}"/>
              </a:ext>
            </a:extLst>
          </p:cNvPr>
          <p:cNvSpPr>
            <a:spLocks noGrp="1"/>
          </p:cNvSpPr>
          <p:nvPr>
            <p:ph type="ftr" sz="quarter" idx="11"/>
          </p:nvPr>
        </p:nvSpPr>
        <p:spPr>
          <a:xfrm>
            <a:off x="4038600" y="6356350"/>
            <a:ext cx="4114800" cy="365125"/>
          </a:xfrm>
          <a:prstGeom prst="rect">
            <a:avLst/>
          </a:prstGeom>
        </p:spPr>
        <p:txBody>
          <a:bodyPr/>
          <a:lstStyle/>
          <a:p>
            <a:endParaRPr lang="en-ID"/>
          </a:p>
        </p:txBody>
      </p:sp>
      <p:sp>
        <p:nvSpPr>
          <p:cNvPr id="6" name="Slide Number Placeholder 5">
            <a:extLst>
              <a:ext uri="{FF2B5EF4-FFF2-40B4-BE49-F238E27FC236}">
                <a16:creationId xmlns:a16="http://schemas.microsoft.com/office/drawing/2014/main" id="{680B490E-D1D2-415F-BE96-DBF73B7A1A34}"/>
              </a:ext>
            </a:extLst>
          </p:cNvPr>
          <p:cNvSpPr>
            <a:spLocks noGrp="1"/>
          </p:cNvSpPr>
          <p:nvPr>
            <p:ph type="sldNum" sz="quarter" idx="12"/>
          </p:nvPr>
        </p:nvSpPr>
        <p:spPr/>
        <p:txBody>
          <a:bodyPr/>
          <a:lstStyle/>
          <a:p>
            <a:fld id="{9D6A4950-2E50-4A2B-B8A2-4ABC9E129430}" type="slidenum">
              <a:rPr lang="en-ID" smtClean="0"/>
              <a:t>‹#›</a:t>
            </a:fld>
            <a:endParaRPr lang="en-ID"/>
          </a:p>
        </p:txBody>
      </p:sp>
    </p:spTree>
    <p:extLst>
      <p:ext uri="{BB962C8B-B14F-4D97-AF65-F5344CB8AC3E}">
        <p14:creationId xmlns:p14="http://schemas.microsoft.com/office/powerpoint/2010/main" val="401928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220D58-3660-4B50-9EF0-7E9C2245D72E}"/>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F021251D-574D-0F6D-86D1-7C5FBB279D75}"/>
              </a:ext>
            </a:extLst>
          </p:cNvPr>
          <p:cNvSpPr>
            <a:spLocks noGrp="1"/>
          </p:cNvSpPr>
          <p:nvPr>
            <p:ph type="body" sz="quarter" idx="11" hasCustomPrompt="1"/>
          </p:nvPr>
        </p:nvSpPr>
        <p:spPr>
          <a:xfrm>
            <a:off x="550863" y="254000"/>
            <a:ext cx="11026775" cy="592438"/>
          </a:xfrm>
          <a:prstGeom prst="rect">
            <a:avLst/>
          </a:prstGeom>
        </p:spPr>
        <p:txBody>
          <a:bodyPr/>
          <a:lstStyle>
            <a:lvl1pPr marL="0" indent="0">
              <a:buNone/>
              <a:defRPr sz="3200" b="1">
                <a:solidFill>
                  <a:srgbClr val="365F91"/>
                </a:solidFill>
                <a:latin typeface="Arial" panose="020B0604020202020204" pitchFamily="34" charset="0"/>
                <a:cs typeface="Arial" panose="020B0604020202020204" pitchFamily="34" charset="0"/>
              </a:defRPr>
            </a:lvl1pPr>
          </a:lstStyle>
          <a:p>
            <a:pPr lvl="0"/>
            <a:r>
              <a:rPr lang="en-US"/>
              <a:t>Insert Title</a:t>
            </a:r>
          </a:p>
        </p:txBody>
      </p:sp>
      <p:sp>
        <p:nvSpPr>
          <p:cNvPr id="6" name="Text Placeholder 5">
            <a:extLst>
              <a:ext uri="{FF2B5EF4-FFF2-40B4-BE49-F238E27FC236}">
                <a16:creationId xmlns:a16="http://schemas.microsoft.com/office/drawing/2014/main" id="{6577CE9F-E4CF-4DD7-9001-B22E36CD9CFA}"/>
              </a:ext>
            </a:extLst>
          </p:cNvPr>
          <p:cNvSpPr>
            <a:spLocks noGrp="1"/>
          </p:cNvSpPr>
          <p:nvPr>
            <p:ph type="body" sz="quarter" idx="12"/>
          </p:nvPr>
        </p:nvSpPr>
        <p:spPr>
          <a:xfrm>
            <a:off x="550863" y="1000125"/>
            <a:ext cx="11026775" cy="5097463"/>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78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807111-432B-425A-ACCA-EF0E2B131BF7}"/>
              </a:ext>
            </a:extLst>
          </p:cNvPr>
          <p:cNvSpPr>
            <a:spLocks noGrp="1"/>
          </p:cNvSpPr>
          <p:nvPr>
            <p:ph type="ftr" sz="quarter" idx="11"/>
          </p:nvPr>
        </p:nvSpPr>
        <p:spPr>
          <a:xfrm>
            <a:off x="550623" y="6413666"/>
            <a:ext cx="10570457" cy="240354"/>
          </a:xfrm>
        </p:spPr>
        <p:txBody>
          <a:bodyPr/>
          <a:lstStyle/>
          <a:p>
            <a:r>
              <a:rPr lang="en-US" baseline="-25000"/>
              <a:t>LP+OASIS - Teacher Readiness Diagnostics Report (TRDR)</a:t>
            </a:r>
            <a:endParaRPr lang="en-US"/>
          </a:p>
        </p:txBody>
      </p:sp>
      <p:sp>
        <p:nvSpPr>
          <p:cNvPr id="3" name="Text Placeholder 3">
            <a:extLst>
              <a:ext uri="{FF2B5EF4-FFF2-40B4-BE49-F238E27FC236}">
                <a16:creationId xmlns:a16="http://schemas.microsoft.com/office/drawing/2014/main" id="{49292FF8-C78C-8C94-354B-8CFACB2D2712}"/>
              </a:ext>
            </a:extLst>
          </p:cNvPr>
          <p:cNvSpPr>
            <a:spLocks noGrp="1"/>
          </p:cNvSpPr>
          <p:nvPr>
            <p:ph type="body" sz="quarter" idx="12" hasCustomPrompt="1"/>
          </p:nvPr>
        </p:nvSpPr>
        <p:spPr>
          <a:xfrm>
            <a:off x="550863" y="254000"/>
            <a:ext cx="11026775" cy="592438"/>
          </a:xfrm>
          <a:prstGeom prst="rect">
            <a:avLst/>
          </a:prstGeom>
        </p:spPr>
        <p:txBody>
          <a:bodyPr/>
          <a:lstStyle>
            <a:lvl1pPr marL="0" indent="0">
              <a:buNone/>
              <a:defRPr sz="3200" b="1">
                <a:solidFill>
                  <a:srgbClr val="365F91"/>
                </a:solidFill>
                <a:latin typeface="Arial" panose="020B0604020202020204" pitchFamily="34" charset="0"/>
                <a:cs typeface="Arial" panose="020B0604020202020204" pitchFamily="34" charset="0"/>
              </a:defRPr>
            </a:lvl1pPr>
          </a:lstStyle>
          <a:p>
            <a:pPr lvl="0"/>
            <a:r>
              <a:rPr lang="en-US"/>
              <a:t>Insert Title</a:t>
            </a:r>
          </a:p>
        </p:txBody>
      </p:sp>
    </p:spTree>
    <p:extLst>
      <p:ext uri="{BB962C8B-B14F-4D97-AF65-F5344CB8AC3E}">
        <p14:creationId xmlns:p14="http://schemas.microsoft.com/office/powerpoint/2010/main" val="393386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B27FA3F-698B-4B12-B974-FB38796E4BF6}"/>
              </a:ext>
            </a:extLst>
          </p:cNvPr>
          <p:cNvSpPr>
            <a:spLocks noGrp="1"/>
          </p:cNvSpPr>
          <p:nvPr>
            <p:ph type="pic" sz="quarter" idx="10"/>
          </p:nvPr>
        </p:nvSpPr>
        <p:spPr>
          <a:xfrm>
            <a:off x="837303" y="588819"/>
            <a:ext cx="3588390" cy="5680365"/>
          </a:xfrm>
          <a:custGeom>
            <a:avLst/>
            <a:gdLst>
              <a:gd name="connsiteX0" fmla="*/ 0 w 3588390"/>
              <a:gd name="connsiteY0" fmla="*/ 0 h 5680365"/>
              <a:gd name="connsiteX1" fmla="*/ 3116876 w 3588390"/>
              <a:gd name="connsiteY1" fmla="*/ 0 h 5680365"/>
              <a:gd name="connsiteX2" fmla="*/ 3588390 w 3588390"/>
              <a:gd name="connsiteY2" fmla="*/ 471514 h 5680365"/>
              <a:gd name="connsiteX3" fmla="*/ 3588390 w 3588390"/>
              <a:gd name="connsiteY3" fmla="*/ 5680365 h 5680365"/>
              <a:gd name="connsiteX4" fmla="*/ 0 w 3588390"/>
              <a:gd name="connsiteY4" fmla="*/ 5680365 h 5680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8390" h="5680365">
                <a:moveTo>
                  <a:pt x="0" y="0"/>
                </a:moveTo>
                <a:lnTo>
                  <a:pt x="3116876" y="0"/>
                </a:lnTo>
                <a:lnTo>
                  <a:pt x="3588390" y="471514"/>
                </a:lnTo>
                <a:lnTo>
                  <a:pt x="3588390" y="5680365"/>
                </a:lnTo>
                <a:lnTo>
                  <a:pt x="0" y="5680365"/>
                </a:lnTo>
                <a:close/>
              </a:path>
            </a:pathLst>
          </a:custGeom>
        </p:spPr>
        <p:txBody>
          <a:bodyPr wrap="square">
            <a:noAutofit/>
          </a:bodyPr>
          <a:lstStyle/>
          <a:p>
            <a:endParaRPr lang="en-ID"/>
          </a:p>
        </p:txBody>
      </p:sp>
      <p:sp>
        <p:nvSpPr>
          <p:cNvPr id="2" name="Footer Placeholder 1">
            <a:extLst>
              <a:ext uri="{FF2B5EF4-FFF2-40B4-BE49-F238E27FC236}">
                <a16:creationId xmlns:a16="http://schemas.microsoft.com/office/drawing/2014/main" id="{E7670576-D931-4F7E-8126-8D4DAD6619D6}"/>
              </a:ext>
            </a:extLst>
          </p:cNvPr>
          <p:cNvSpPr>
            <a:spLocks noGrp="1"/>
          </p:cNvSpPr>
          <p:nvPr>
            <p:ph type="ftr" sz="quarter" idx="11"/>
          </p:nvPr>
        </p:nvSpPr>
        <p:spPr/>
        <p:txBody>
          <a:bodyPr/>
          <a:lstStyle/>
          <a:p>
            <a:r>
              <a:rPr lang="en-US"/>
              <a:t>presentationstemplate.com</a:t>
            </a:r>
            <a:endParaRPr lang="en-PK"/>
          </a:p>
        </p:txBody>
      </p:sp>
    </p:spTree>
    <p:extLst>
      <p:ext uri="{BB962C8B-B14F-4D97-AF65-F5344CB8AC3E}">
        <p14:creationId xmlns:p14="http://schemas.microsoft.com/office/powerpoint/2010/main" val="267614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885288D-0EFF-4B13-A755-DF15074CF711}"/>
              </a:ext>
            </a:extLst>
          </p:cNvPr>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bg1">
                    <a:lumMod val="50000"/>
                  </a:schemeClr>
                </a:solidFill>
                <a:latin typeface="Segoe UI Light" panose="020B0502040204020203" pitchFamily="34" charset="0"/>
                <a:cs typeface="Segoe UI Light" panose="020B0502040204020203" pitchFamily="34" charset="0"/>
              </a:defRPr>
            </a:lvl1pPr>
          </a:lstStyle>
          <a:p>
            <a:endParaRPr lang="en-GB"/>
          </a:p>
        </p:txBody>
      </p:sp>
      <p:sp>
        <p:nvSpPr>
          <p:cNvPr id="2" name="Footer Placeholder 1">
            <a:extLst>
              <a:ext uri="{FF2B5EF4-FFF2-40B4-BE49-F238E27FC236}">
                <a16:creationId xmlns:a16="http://schemas.microsoft.com/office/drawing/2014/main" id="{1EE642E3-D9D4-4596-A716-4A95F226439A}"/>
              </a:ext>
            </a:extLst>
          </p:cNvPr>
          <p:cNvSpPr>
            <a:spLocks noGrp="1"/>
          </p:cNvSpPr>
          <p:nvPr>
            <p:ph type="ftr" sz="quarter" idx="11"/>
          </p:nvPr>
        </p:nvSpPr>
        <p:spPr/>
        <p:txBody>
          <a:bodyPr/>
          <a:lstStyle/>
          <a:p>
            <a:r>
              <a:rPr lang="en-US" baseline="-25000"/>
              <a:t>LP+OASIS - Teacher Readiness Diagnostics Report (TRDR)</a:t>
            </a:r>
            <a:endParaRPr lang="en-US"/>
          </a:p>
        </p:txBody>
      </p:sp>
    </p:spTree>
    <p:extLst>
      <p:ext uri="{BB962C8B-B14F-4D97-AF65-F5344CB8AC3E}">
        <p14:creationId xmlns:p14="http://schemas.microsoft.com/office/powerpoint/2010/main" val="14746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nodePh="1">
                                  <p:stCondLst>
                                    <p:cond delay="0"/>
                                  </p:stCondLst>
                                  <p:endCondLst>
                                    <p:cond evt="begin" delay="0">
                                      <p:tn val="5"/>
                                    </p:cond>
                                  </p:endCondLst>
                                  <p:childTnLst>
                                    <p:animScale>
                                      <p:cBhvr>
                                        <p:cTn id="6" dur="200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9557DB-9BB9-4F8D-8DEC-F9B54360916A}"/>
              </a:ext>
            </a:extLst>
          </p:cNvPr>
          <p:cNvSpPr>
            <a:spLocks noGrp="1"/>
          </p:cNvSpPr>
          <p:nvPr>
            <p:ph type="ftr" sz="quarter" idx="11"/>
          </p:nvPr>
        </p:nvSpPr>
        <p:spPr/>
        <p:txBody>
          <a:bodyPr/>
          <a:lstStyle/>
          <a:p>
            <a:r>
              <a:rPr lang="en-US" baseline="-25000"/>
              <a:t>LP+OASIS - Teacher Readiness Diagnostics Report (TRDR)</a:t>
            </a:r>
            <a:endParaRPr lang="en-US"/>
          </a:p>
        </p:txBody>
      </p:sp>
    </p:spTree>
    <p:extLst>
      <p:ext uri="{BB962C8B-B14F-4D97-AF65-F5344CB8AC3E}">
        <p14:creationId xmlns:p14="http://schemas.microsoft.com/office/powerpoint/2010/main" val="285356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179D759-283C-4C3E-BC95-FDE3D11B6147}"/>
              </a:ext>
            </a:extLst>
          </p:cNvPr>
          <p:cNvSpPr>
            <a:spLocks noGrp="1"/>
          </p:cNvSpPr>
          <p:nvPr>
            <p:ph type="pic" sz="quarter" idx="10"/>
          </p:nvPr>
        </p:nvSpPr>
        <p:spPr>
          <a:xfrm>
            <a:off x="3584827" y="3813713"/>
            <a:ext cx="3457527" cy="2204950"/>
          </a:xfrm>
          <a:custGeom>
            <a:avLst/>
            <a:gdLst>
              <a:gd name="connsiteX0" fmla="*/ 88000 w 3457527"/>
              <a:gd name="connsiteY0" fmla="*/ 0 h 2204950"/>
              <a:gd name="connsiteX1" fmla="*/ 3369527 w 3457527"/>
              <a:gd name="connsiteY1" fmla="*/ 0 h 2204950"/>
              <a:gd name="connsiteX2" fmla="*/ 3457527 w 3457527"/>
              <a:gd name="connsiteY2" fmla="*/ 88000 h 2204950"/>
              <a:gd name="connsiteX3" fmla="*/ 3457527 w 3457527"/>
              <a:gd name="connsiteY3" fmla="*/ 2116950 h 2204950"/>
              <a:gd name="connsiteX4" fmla="*/ 3369527 w 3457527"/>
              <a:gd name="connsiteY4" fmla="*/ 2204950 h 2204950"/>
              <a:gd name="connsiteX5" fmla="*/ 88000 w 3457527"/>
              <a:gd name="connsiteY5" fmla="*/ 2204950 h 2204950"/>
              <a:gd name="connsiteX6" fmla="*/ 0 w 3457527"/>
              <a:gd name="connsiteY6" fmla="*/ 2116950 h 2204950"/>
              <a:gd name="connsiteX7" fmla="*/ 0 w 3457527"/>
              <a:gd name="connsiteY7" fmla="*/ 88000 h 2204950"/>
              <a:gd name="connsiteX8" fmla="*/ 88000 w 3457527"/>
              <a:gd name="connsiteY8" fmla="*/ 0 h 22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7527" h="2204950">
                <a:moveTo>
                  <a:pt x="88000" y="0"/>
                </a:moveTo>
                <a:lnTo>
                  <a:pt x="3369527" y="0"/>
                </a:lnTo>
                <a:cubicBezTo>
                  <a:pt x="3418128" y="0"/>
                  <a:pt x="3457527" y="39399"/>
                  <a:pt x="3457527" y="88000"/>
                </a:cubicBezTo>
                <a:lnTo>
                  <a:pt x="3457527" y="2116950"/>
                </a:lnTo>
                <a:cubicBezTo>
                  <a:pt x="3457527" y="2165551"/>
                  <a:pt x="3418128" y="2204950"/>
                  <a:pt x="3369527" y="2204950"/>
                </a:cubicBezTo>
                <a:lnTo>
                  <a:pt x="88000" y="2204950"/>
                </a:lnTo>
                <a:cubicBezTo>
                  <a:pt x="39399" y="2204950"/>
                  <a:pt x="0" y="2165551"/>
                  <a:pt x="0" y="2116950"/>
                </a:cubicBezTo>
                <a:lnTo>
                  <a:pt x="0" y="88000"/>
                </a:lnTo>
                <a:cubicBezTo>
                  <a:pt x="0" y="39399"/>
                  <a:pt x="39399" y="0"/>
                  <a:pt x="88000" y="0"/>
                </a:cubicBezTo>
                <a:close/>
              </a:path>
            </a:pathLst>
          </a:custGeom>
          <a:effectLst>
            <a:outerShdw blurRad="571500" dist="292100" dir="2700000" algn="tl" rotWithShape="0">
              <a:prstClr val="black">
                <a:alpha val="20000"/>
              </a:prstClr>
            </a:outerShdw>
          </a:effectLst>
        </p:spPr>
        <p:txBody>
          <a:bodyPr wrap="square">
            <a:noAutofit/>
          </a:bodyPr>
          <a:lstStyle/>
          <a:p>
            <a:endParaRPr lang="en-US"/>
          </a:p>
        </p:txBody>
      </p:sp>
      <p:sp>
        <p:nvSpPr>
          <p:cNvPr id="10" name="Picture Placeholder 9">
            <a:extLst>
              <a:ext uri="{FF2B5EF4-FFF2-40B4-BE49-F238E27FC236}">
                <a16:creationId xmlns:a16="http://schemas.microsoft.com/office/drawing/2014/main" id="{CE75BCAE-F7DA-4A34-ACC6-0B2023104360}"/>
              </a:ext>
            </a:extLst>
          </p:cNvPr>
          <p:cNvSpPr>
            <a:spLocks noGrp="1"/>
          </p:cNvSpPr>
          <p:nvPr>
            <p:ph type="pic" sz="quarter" idx="11"/>
          </p:nvPr>
        </p:nvSpPr>
        <p:spPr>
          <a:xfrm>
            <a:off x="7312214" y="3813713"/>
            <a:ext cx="3457527" cy="2204950"/>
          </a:xfrm>
          <a:custGeom>
            <a:avLst/>
            <a:gdLst>
              <a:gd name="connsiteX0" fmla="*/ 88000 w 3457527"/>
              <a:gd name="connsiteY0" fmla="*/ 0 h 2204950"/>
              <a:gd name="connsiteX1" fmla="*/ 3369527 w 3457527"/>
              <a:gd name="connsiteY1" fmla="*/ 0 h 2204950"/>
              <a:gd name="connsiteX2" fmla="*/ 3457527 w 3457527"/>
              <a:gd name="connsiteY2" fmla="*/ 88000 h 2204950"/>
              <a:gd name="connsiteX3" fmla="*/ 3457527 w 3457527"/>
              <a:gd name="connsiteY3" fmla="*/ 2116950 h 2204950"/>
              <a:gd name="connsiteX4" fmla="*/ 3369527 w 3457527"/>
              <a:gd name="connsiteY4" fmla="*/ 2204950 h 2204950"/>
              <a:gd name="connsiteX5" fmla="*/ 88000 w 3457527"/>
              <a:gd name="connsiteY5" fmla="*/ 2204950 h 2204950"/>
              <a:gd name="connsiteX6" fmla="*/ 0 w 3457527"/>
              <a:gd name="connsiteY6" fmla="*/ 2116950 h 2204950"/>
              <a:gd name="connsiteX7" fmla="*/ 0 w 3457527"/>
              <a:gd name="connsiteY7" fmla="*/ 88000 h 2204950"/>
              <a:gd name="connsiteX8" fmla="*/ 88000 w 3457527"/>
              <a:gd name="connsiteY8" fmla="*/ 0 h 22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7527" h="2204950">
                <a:moveTo>
                  <a:pt x="88000" y="0"/>
                </a:moveTo>
                <a:lnTo>
                  <a:pt x="3369527" y="0"/>
                </a:lnTo>
                <a:cubicBezTo>
                  <a:pt x="3418128" y="0"/>
                  <a:pt x="3457527" y="39399"/>
                  <a:pt x="3457527" y="88000"/>
                </a:cubicBezTo>
                <a:lnTo>
                  <a:pt x="3457527" y="2116950"/>
                </a:lnTo>
                <a:cubicBezTo>
                  <a:pt x="3457527" y="2165551"/>
                  <a:pt x="3418128" y="2204950"/>
                  <a:pt x="3369527" y="2204950"/>
                </a:cubicBezTo>
                <a:lnTo>
                  <a:pt x="88000" y="2204950"/>
                </a:lnTo>
                <a:cubicBezTo>
                  <a:pt x="39399" y="2204950"/>
                  <a:pt x="0" y="2165551"/>
                  <a:pt x="0" y="2116950"/>
                </a:cubicBezTo>
                <a:lnTo>
                  <a:pt x="0" y="88000"/>
                </a:lnTo>
                <a:cubicBezTo>
                  <a:pt x="0" y="39399"/>
                  <a:pt x="39399" y="0"/>
                  <a:pt x="88000" y="0"/>
                </a:cubicBezTo>
                <a:close/>
              </a:path>
            </a:pathLst>
          </a:custGeom>
          <a:effectLst>
            <a:outerShdw blurRad="571500" dist="292100" dir="2700000" algn="tl" rotWithShape="0">
              <a:prstClr val="black">
                <a:alpha val="20000"/>
              </a:prstClr>
            </a:outerShdw>
          </a:effectLst>
        </p:spPr>
        <p:txBody>
          <a:bodyPr wrap="square">
            <a:noAutofit/>
          </a:bodyPr>
          <a:lstStyle/>
          <a:p>
            <a:endParaRPr lang="en-US"/>
          </a:p>
        </p:txBody>
      </p:sp>
      <p:sp>
        <p:nvSpPr>
          <p:cNvPr id="2" name="Footer Placeholder 1">
            <a:extLst>
              <a:ext uri="{FF2B5EF4-FFF2-40B4-BE49-F238E27FC236}">
                <a16:creationId xmlns:a16="http://schemas.microsoft.com/office/drawing/2014/main" id="{5355B8D7-20C9-4523-B22D-CAE5B3DA5602}"/>
              </a:ext>
            </a:extLst>
          </p:cNvPr>
          <p:cNvSpPr>
            <a:spLocks noGrp="1"/>
          </p:cNvSpPr>
          <p:nvPr>
            <p:ph type="ftr" sz="quarter" idx="12"/>
          </p:nvPr>
        </p:nvSpPr>
        <p:spPr/>
        <p:txBody>
          <a:bodyPr/>
          <a:lstStyle/>
          <a:p>
            <a:r>
              <a:rPr lang="en-US" baseline="-25000"/>
              <a:t>LP+OASIS - Teacher Readiness Diagnostics Report (TRDR)</a:t>
            </a:r>
            <a:endParaRPr lang="en-US"/>
          </a:p>
        </p:txBody>
      </p:sp>
    </p:spTree>
    <p:extLst>
      <p:ext uri="{BB962C8B-B14F-4D97-AF65-F5344CB8AC3E}">
        <p14:creationId xmlns:p14="http://schemas.microsoft.com/office/powerpoint/2010/main" val="413240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300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375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C58053F-6E24-4873-9D0A-A152F9717F93}"/>
              </a:ext>
            </a:extLst>
          </p:cNvPr>
          <p:cNvSpPr>
            <a:spLocks noGrp="1"/>
          </p:cNvSpPr>
          <p:nvPr>
            <p:ph type="pic" sz="quarter" idx="10"/>
          </p:nvPr>
        </p:nvSpPr>
        <p:spPr>
          <a:xfrm>
            <a:off x="959899" y="903027"/>
            <a:ext cx="3817078" cy="3709311"/>
          </a:xfrm>
          <a:custGeom>
            <a:avLst/>
            <a:gdLst>
              <a:gd name="connsiteX0" fmla="*/ 0 w 3817078"/>
              <a:gd name="connsiteY0" fmla="*/ 0 h 3709311"/>
              <a:gd name="connsiteX1" fmla="*/ 3817078 w 3817078"/>
              <a:gd name="connsiteY1" fmla="*/ 0 h 3709311"/>
              <a:gd name="connsiteX2" fmla="*/ 3817078 w 3817078"/>
              <a:gd name="connsiteY2" fmla="*/ 3709311 h 3709311"/>
              <a:gd name="connsiteX3" fmla="*/ 0 w 3817078"/>
              <a:gd name="connsiteY3" fmla="*/ 3709311 h 3709311"/>
            </a:gdLst>
            <a:ahLst/>
            <a:cxnLst>
              <a:cxn ang="0">
                <a:pos x="connsiteX0" y="connsiteY0"/>
              </a:cxn>
              <a:cxn ang="0">
                <a:pos x="connsiteX1" y="connsiteY1"/>
              </a:cxn>
              <a:cxn ang="0">
                <a:pos x="connsiteX2" y="connsiteY2"/>
              </a:cxn>
              <a:cxn ang="0">
                <a:pos x="connsiteX3" y="connsiteY3"/>
              </a:cxn>
            </a:cxnLst>
            <a:rect l="l" t="t" r="r" b="b"/>
            <a:pathLst>
              <a:path w="3817078" h="3709311">
                <a:moveTo>
                  <a:pt x="0" y="0"/>
                </a:moveTo>
                <a:lnTo>
                  <a:pt x="3817078" y="0"/>
                </a:lnTo>
                <a:lnTo>
                  <a:pt x="3817078" y="3709311"/>
                </a:lnTo>
                <a:lnTo>
                  <a:pt x="0" y="3709311"/>
                </a:lnTo>
                <a:close/>
              </a:path>
            </a:pathLst>
          </a:custGeom>
        </p:spPr>
        <p:txBody>
          <a:bodyPr wrap="square">
            <a:noAutofit/>
          </a:bodyPr>
          <a:lstStyle/>
          <a:p>
            <a:endParaRPr lang="en-US"/>
          </a:p>
        </p:txBody>
      </p:sp>
      <p:sp>
        <p:nvSpPr>
          <p:cNvPr id="2" name="Footer Placeholder 1">
            <a:extLst>
              <a:ext uri="{FF2B5EF4-FFF2-40B4-BE49-F238E27FC236}">
                <a16:creationId xmlns:a16="http://schemas.microsoft.com/office/drawing/2014/main" id="{4E224C29-C93F-4BF7-86C4-7C246E73B1A6}"/>
              </a:ext>
            </a:extLst>
          </p:cNvPr>
          <p:cNvSpPr>
            <a:spLocks noGrp="1"/>
          </p:cNvSpPr>
          <p:nvPr>
            <p:ph type="ftr" sz="quarter" idx="11"/>
          </p:nvPr>
        </p:nvSpPr>
        <p:spPr/>
        <p:txBody>
          <a:bodyPr/>
          <a:lstStyle/>
          <a:p>
            <a:r>
              <a:rPr lang="en-US" baseline="-25000"/>
              <a:t>LP+OASIS - Teacher Readiness Diagnostics Report (TRDR)</a:t>
            </a:r>
            <a:endParaRPr lang="en-US"/>
          </a:p>
        </p:txBody>
      </p:sp>
    </p:spTree>
    <p:extLst>
      <p:ext uri="{BB962C8B-B14F-4D97-AF65-F5344CB8AC3E}">
        <p14:creationId xmlns:p14="http://schemas.microsoft.com/office/powerpoint/2010/main" val="144239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60765A4-DFC0-452B-9EC2-72220CC0DAD7}"/>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sp>
        <p:nvSpPr>
          <p:cNvPr id="2" name="Footer Placeholder 1">
            <a:extLst>
              <a:ext uri="{FF2B5EF4-FFF2-40B4-BE49-F238E27FC236}">
                <a16:creationId xmlns:a16="http://schemas.microsoft.com/office/drawing/2014/main" id="{8CB84B80-2C43-43EE-8514-768E9A02EE01}"/>
              </a:ext>
            </a:extLst>
          </p:cNvPr>
          <p:cNvSpPr>
            <a:spLocks noGrp="1"/>
          </p:cNvSpPr>
          <p:nvPr>
            <p:ph type="ftr" sz="quarter" idx="11"/>
          </p:nvPr>
        </p:nvSpPr>
        <p:spPr/>
        <p:txBody>
          <a:bodyPr/>
          <a:lstStyle/>
          <a:p>
            <a:r>
              <a:rPr lang="en-US" baseline="-25000"/>
              <a:t>LP+OASIS - Teacher Readiness Diagnostics Report (TRDR)</a:t>
            </a:r>
            <a:endParaRPr lang="en-US"/>
          </a:p>
        </p:txBody>
      </p:sp>
    </p:spTree>
    <p:extLst>
      <p:ext uri="{BB962C8B-B14F-4D97-AF65-F5344CB8AC3E}">
        <p14:creationId xmlns:p14="http://schemas.microsoft.com/office/powerpoint/2010/main" val="14901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38B2031-6770-4DA9-8BCA-DED5DBE2BC0A}"/>
              </a:ext>
            </a:extLst>
          </p:cNvPr>
          <p:cNvSpPr txBox="1"/>
          <p:nvPr userDrawn="1"/>
        </p:nvSpPr>
        <p:spPr>
          <a:xfrm>
            <a:off x="11176686" y="6423835"/>
            <a:ext cx="464689" cy="338554"/>
          </a:xfrm>
          <a:prstGeom prst="rect">
            <a:avLst/>
          </a:prstGeom>
          <a:noFill/>
        </p:spPr>
        <p:txBody>
          <a:bodyPr wrap="square" rtlCol="0">
            <a:spAutoFit/>
          </a:bodyPr>
          <a:lstStyle/>
          <a:p>
            <a:pPr algn="ctr"/>
            <a:fld id="{EEE9B2C3-FEC2-44C0-85D0-2908C08462D1}" type="slidenum">
              <a:rPr lang="en-US" sz="1600">
                <a:solidFill>
                  <a:srgbClr val="254061"/>
                </a:solidFill>
                <a:latin typeface="Calibri Light" panose="020F0302020204030204" pitchFamily="34" charset="0"/>
                <a:ea typeface="Calibri Light" panose="020F0302020204030204" pitchFamily="34" charset="0"/>
                <a:cs typeface="Calibri Light" panose="020F0302020204030204" pitchFamily="34" charset="0"/>
              </a:rPr>
              <a:pPr algn="ctr"/>
              <a:t>‹#›</a:t>
            </a:fld>
            <a:endParaRPr lang="en-US" sz="1600">
              <a:solidFill>
                <a:srgbClr val="25406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Footer Placeholder 1">
            <a:extLst>
              <a:ext uri="{FF2B5EF4-FFF2-40B4-BE49-F238E27FC236}">
                <a16:creationId xmlns:a16="http://schemas.microsoft.com/office/drawing/2014/main" id="{23CFB6A9-AAEB-4ED0-8BBD-878D73FDCBDD}"/>
              </a:ext>
            </a:extLst>
          </p:cNvPr>
          <p:cNvSpPr>
            <a:spLocks noGrp="1"/>
          </p:cNvSpPr>
          <p:nvPr>
            <p:ph type="ftr" sz="quarter" idx="3"/>
          </p:nvPr>
        </p:nvSpPr>
        <p:spPr>
          <a:xfrm>
            <a:off x="550623" y="6325853"/>
            <a:ext cx="10570457" cy="395622"/>
          </a:xfrm>
          <a:prstGeom prst="rect">
            <a:avLst/>
          </a:prstGeom>
        </p:spPr>
        <p:txBody>
          <a:bodyPr vert="horz" lIns="91440" tIns="45720" rIns="91440" bIns="45720" rtlCol="0" anchor="ctr"/>
          <a:lstStyle>
            <a:lvl1pPr algn="l">
              <a:defRPr sz="1800">
                <a:solidFill>
                  <a:srgbClr val="254061"/>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baseline="-25000"/>
              <a:t>LP+OASIS - Teacher Readiness Diagnostics Report (TRDR)</a:t>
            </a:r>
            <a:endParaRPr lang="en-US"/>
          </a:p>
        </p:txBody>
      </p:sp>
      <p:cxnSp>
        <p:nvCxnSpPr>
          <p:cNvPr id="3" name="Straight Connector 2">
            <a:extLst>
              <a:ext uri="{FF2B5EF4-FFF2-40B4-BE49-F238E27FC236}">
                <a16:creationId xmlns:a16="http://schemas.microsoft.com/office/drawing/2014/main" id="{E223E4E6-E077-137E-635C-33DD13B87EF9}"/>
              </a:ext>
            </a:extLst>
          </p:cNvPr>
          <p:cNvCxnSpPr>
            <a:cxnSpLocks/>
          </p:cNvCxnSpPr>
          <p:nvPr userDrawn="1"/>
        </p:nvCxnSpPr>
        <p:spPr>
          <a:xfrm>
            <a:off x="550624" y="6425745"/>
            <a:ext cx="11090752"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657105"/>
      </p:ext>
    </p:extLst>
  </p:cSld>
  <p:clrMap bg1="lt1" tx1="dk1" bg2="lt2" tx2="dk2" accent1="accent1" accent2="accent2" accent3="accent3" accent4="accent4" accent5="accent5" accent6="accent6" hlink="hlink" folHlink="folHlink"/>
  <p:sldLayoutIdLst>
    <p:sldLayoutId id="2147484840" r:id="rId1"/>
    <p:sldLayoutId id="2147484841" r:id="rId2"/>
    <p:sldLayoutId id="2147483918" r:id="rId3"/>
    <p:sldLayoutId id="2147483956" r:id="rId4"/>
    <p:sldLayoutId id="2147483975" r:id="rId5"/>
    <p:sldLayoutId id="2147484033" r:id="rId6"/>
    <p:sldLayoutId id="2147484828" r:id="rId7"/>
    <p:sldLayoutId id="2147484916" r:id="rId8"/>
    <p:sldLayoutId id="2147484990" r:id="rId9"/>
    <p:sldLayoutId id="2147485040" r:id="rId10"/>
    <p:sldLayoutId id="214748504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tiesea.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75FDDA1-8950-4E72-9BB3-C29296482464}"/>
              </a:ext>
            </a:extLst>
          </p:cNvPr>
          <p:cNvSpPr/>
          <p:nvPr/>
        </p:nvSpPr>
        <p:spPr>
          <a:xfrm>
            <a:off x="1271203" y="6159443"/>
            <a:ext cx="1005334" cy="259987"/>
          </a:xfrm>
          <a:prstGeom prst="roundRect">
            <a:avLst>
              <a:gd name="adj" fmla="val 50000"/>
            </a:avLst>
          </a:prstGeom>
          <a:solidFill>
            <a:schemeClr val="bg1"/>
          </a:solidFill>
          <a:ln>
            <a:noFill/>
          </a:ln>
          <a:effectLst>
            <a:outerShdw blurRad="584200" dist="152400" dir="5400000" sx="85000" sy="85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srgbClr val="FFFFFF"/>
              </a:solidFill>
              <a:effectLst/>
              <a:uLnTx/>
              <a:uFillTx/>
              <a:latin typeface="Raleway" panose="020B0503030101060003" pitchFamily="34" charset="0"/>
              <a:ea typeface="+mn-ea"/>
              <a:cs typeface="Krub" panose="00000500000000000000" pitchFamily="2" charset="-34"/>
            </a:endParaRPr>
          </a:p>
        </p:txBody>
      </p:sp>
      <p:grpSp>
        <p:nvGrpSpPr>
          <p:cNvPr id="11" name="Group 10">
            <a:extLst>
              <a:ext uri="{FF2B5EF4-FFF2-40B4-BE49-F238E27FC236}">
                <a16:creationId xmlns:a16="http://schemas.microsoft.com/office/drawing/2014/main" id="{BDE32E9C-ACBA-4628-A15F-FE59EAE66C91}"/>
              </a:ext>
            </a:extLst>
          </p:cNvPr>
          <p:cNvGrpSpPr/>
          <p:nvPr/>
        </p:nvGrpSpPr>
        <p:grpSpPr>
          <a:xfrm>
            <a:off x="1416536" y="6223735"/>
            <a:ext cx="714668" cy="131402"/>
            <a:chOff x="16154665" y="10189581"/>
            <a:chExt cx="1457228" cy="267933"/>
          </a:xfrm>
          <a:solidFill>
            <a:schemeClr val="tx1"/>
          </a:solidFill>
        </p:grpSpPr>
        <p:sp>
          <p:nvSpPr>
            <p:cNvPr id="12" name="Freeform 85">
              <a:extLst>
                <a:ext uri="{FF2B5EF4-FFF2-40B4-BE49-F238E27FC236}">
                  <a16:creationId xmlns:a16="http://schemas.microsoft.com/office/drawing/2014/main" id="{F4A861A4-BFBB-42EF-9658-654E0BA70C35}"/>
                </a:ext>
              </a:extLst>
            </p:cNvPr>
            <p:cNvSpPr>
              <a:spLocks noChangeArrowheads="1"/>
            </p:cNvSpPr>
            <p:nvPr userDrawn="1"/>
          </p:nvSpPr>
          <p:spPr bwMode="auto">
            <a:xfrm>
              <a:off x="16655090" y="10209366"/>
              <a:ext cx="284104" cy="228363"/>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32D2AC3B-75E5-4FC8-B6D6-33B6C7C40488}"/>
                </a:ext>
              </a:extLst>
            </p:cNvPr>
            <p:cNvGrpSpPr/>
            <p:nvPr userDrawn="1"/>
          </p:nvGrpSpPr>
          <p:grpSpPr>
            <a:xfrm>
              <a:off x="17295349" y="10202688"/>
              <a:ext cx="316544" cy="241718"/>
              <a:chOff x="10541000" y="3240088"/>
              <a:chExt cx="1282701" cy="979487"/>
            </a:xfrm>
            <a:grpFill/>
          </p:grpSpPr>
          <p:sp>
            <p:nvSpPr>
              <p:cNvPr id="15" name="Freeform 5">
                <a:extLst>
                  <a:ext uri="{FF2B5EF4-FFF2-40B4-BE49-F238E27FC236}">
                    <a16:creationId xmlns:a16="http://schemas.microsoft.com/office/drawing/2014/main" id="{62343A8B-8E1C-4F6D-B15B-BC035EEDA38C}"/>
                  </a:ext>
                </a:extLst>
              </p:cNvPr>
              <p:cNvSpPr>
                <a:spLocks/>
              </p:cNvSpPr>
              <p:nvPr userDrawn="1"/>
            </p:nvSpPr>
            <p:spPr bwMode="auto">
              <a:xfrm>
                <a:off x="10541000" y="3240088"/>
                <a:ext cx="984250" cy="979487"/>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457BA4C5-BE7F-45AF-8A0E-606B54AD4A6E}"/>
                  </a:ext>
                </a:extLst>
              </p:cNvPr>
              <p:cNvSpPr>
                <a:spLocks/>
              </p:cNvSpPr>
              <p:nvPr userDrawn="1"/>
            </p:nvSpPr>
            <p:spPr bwMode="auto">
              <a:xfrm>
                <a:off x="11555413" y="3581400"/>
                <a:ext cx="268288" cy="268287"/>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14" name="Freeform 75">
              <a:extLst>
                <a:ext uri="{FF2B5EF4-FFF2-40B4-BE49-F238E27FC236}">
                  <a16:creationId xmlns:a16="http://schemas.microsoft.com/office/drawing/2014/main" id="{5D903738-2807-4020-A496-04344DD6E1AF}"/>
                </a:ext>
              </a:extLst>
            </p:cNvPr>
            <p:cNvSpPr>
              <a:spLocks noChangeArrowheads="1"/>
            </p:cNvSpPr>
            <p:nvPr userDrawn="1"/>
          </p:nvSpPr>
          <p:spPr bwMode="auto">
            <a:xfrm>
              <a:off x="16154665" y="10189581"/>
              <a:ext cx="144271" cy="267933"/>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193871E5-D3EC-4625-8B32-B88B732A8EAE}"/>
              </a:ext>
            </a:extLst>
          </p:cNvPr>
          <p:cNvSpPr txBox="1"/>
          <p:nvPr/>
        </p:nvSpPr>
        <p:spPr>
          <a:xfrm>
            <a:off x="850272" y="4480100"/>
            <a:ext cx="3905967" cy="9233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bg1"/>
                </a:solidFill>
                <a:effectLst/>
                <a:uLnTx/>
                <a:uFillTx/>
                <a:latin typeface="+mj-lt"/>
                <a:ea typeface="+mn-ea"/>
                <a:cs typeface="Segoe UI" panose="020B0502040204020203" pitchFamily="34" charset="0"/>
              </a:rPr>
              <a:t>Pitch Deck</a:t>
            </a:r>
          </a:p>
        </p:txBody>
      </p:sp>
      <p:sp>
        <p:nvSpPr>
          <p:cNvPr id="2" name="Footer Placeholder 1">
            <a:extLst>
              <a:ext uri="{FF2B5EF4-FFF2-40B4-BE49-F238E27FC236}">
                <a16:creationId xmlns:a16="http://schemas.microsoft.com/office/drawing/2014/main" id="{B8C5A6E3-AD17-4368-857B-07F82CE7838A}"/>
              </a:ext>
            </a:extLst>
          </p:cNvPr>
          <p:cNvSpPr>
            <a:spLocks noGrp="1"/>
          </p:cNvSpPr>
          <p:nvPr>
            <p:ph type="ftr" sz="quarter" idx="11"/>
          </p:nvPr>
        </p:nvSpPr>
        <p:spPr/>
        <p:txBody>
          <a:bodyPr/>
          <a:lstStyle/>
          <a:p>
            <a:r>
              <a:rPr lang="en-US"/>
              <a:t>presentationstemplate.com</a:t>
            </a:r>
            <a:endParaRPr lang="en-PK"/>
          </a:p>
        </p:txBody>
      </p:sp>
      <p:sp>
        <p:nvSpPr>
          <p:cNvPr id="5" name="Rectangle 4">
            <a:extLst>
              <a:ext uri="{FF2B5EF4-FFF2-40B4-BE49-F238E27FC236}">
                <a16:creationId xmlns:a16="http://schemas.microsoft.com/office/drawing/2014/main" id="{80D06B89-AF59-311B-F0E3-D11A816E124A}"/>
              </a:ext>
            </a:extLst>
          </p:cNvPr>
          <p:cNvSpPr/>
          <p:nvPr/>
        </p:nvSpPr>
        <p:spPr>
          <a:xfrm>
            <a:off x="1" y="0"/>
            <a:ext cx="12192000" cy="686980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FD8E17-2C43-33A9-EB51-EE1B0B7FCF05}"/>
              </a:ext>
            </a:extLst>
          </p:cNvPr>
          <p:cNvSpPr/>
          <p:nvPr/>
        </p:nvSpPr>
        <p:spPr>
          <a:xfrm>
            <a:off x="-7865" y="5517531"/>
            <a:ext cx="12199864" cy="13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2495E227-31C2-E92F-8B40-0E5A4CA84B1D}"/>
              </a:ext>
            </a:extLst>
          </p:cNvPr>
          <p:cNvSpPr txBox="1">
            <a:spLocks/>
          </p:cNvSpPr>
          <p:nvPr/>
        </p:nvSpPr>
        <p:spPr>
          <a:xfrm>
            <a:off x="343230" y="359113"/>
            <a:ext cx="4571068" cy="2952434"/>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br>
              <a:rPr lang="en-ID">
                <a:solidFill>
                  <a:schemeClr val="bg1"/>
                </a:solidFill>
              </a:rPr>
            </a:br>
            <a:r>
              <a:rPr lang="en-US" sz="2800">
                <a:solidFill>
                  <a:schemeClr val="bg1"/>
                </a:solidFill>
                <a:latin typeface="Lato Black" panose="020F0A02020204030203" pitchFamily="34" charset="0"/>
              </a:rPr>
              <a:t>LP+OASIS - Teacher Readiness Diagnostics Report (TRDR)</a:t>
            </a:r>
            <a:br>
              <a:rPr lang="en-US" sz="2800">
                <a:solidFill>
                  <a:schemeClr val="bg1"/>
                </a:solidFill>
                <a:latin typeface="Lato Black" panose="020F0A02020204030203" pitchFamily="34" charset="0"/>
              </a:rPr>
            </a:br>
            <a:br>
              <a:rPr lang="en-GB" sz="1800">
                <a:solidFill>
                  <a:schemeClr val="bg1"/>
                </a:solidFill>
              </a:rPr>
            </a:br>
            <a:br>
              <a:rPr lang="en-GB" sz="1800">
                <a:solidFill>
                  <a:schemeClr val="bg1"/>
                </a:solidFill>
              </a:rPr>
            </a:br>
            <a:r>
              <a:rPr lang="en-GB" sz="1800" err="1">
                <a:solidFill>
                  <a:schemeClr val="bg1"/>
                </a:solidFill>
              </a:rPr>
              <a:t>Malinya</a:t>
            </a:r>
            <a:r>
              <a:rPr lang="en-GB" sz="1800">
                <a:solidFill>
                  <a:schemeClr val="bg1"/>
                </a:solidFill>
              </a:rPr>
              <a:t>  </a:t>
            </a:r>
            <a:br>
              <a:rPr lang="en-GB" sz="1800">
                <a:solidFill>
                  <a:schemeClr val="bg1"/>
                </a:solidFill>
              </a:rPr>
            </a:br>
            <a:br>
              <a:rPr lang="en-GB" sz="1800">
                <a:solidFill>
                  <a:schemeClr val="bg1"/>
                </a:solidFill>
              </a:rPr>
            </a:br>
            <a:r>
              <a:rPr lang="en-GB" sz="1800">
                <a:solidFill>
                  <a:schemeClr val="bg1"/>
                </a:solidFill>
              </a:rPr>
              <a:t>October 2024</a:t>
            </a:r>
            <a:endParaRPr lang="en-ID" sz="1800">
              <a:solidFill>
                <a:schemeClr val="bg1"/>
              </a:solidFill>
            </a:endParaRPr>
          </a:p>
        </p:txBody>
      </p:sp>
      <p:pic>
        <p:nvPicPr>
          <p:cNvPr id="22" name="Picture 21">
            <a:extLst>
              <a:ext uri="{FF2B5EF4-FFF2-40B4-BE49-F238E27FC236}">
                <a16:creationId xmlns:a16="http://schemas.microsoft.com/office/drawing/2014/main" id="{2ECDE51F-8A3D-D4EE-CC5C-55AFEEA298C8}"/>
              </a:ext>
            </a:extLst>
          </p:cNvPr>
          <p:cNvPicPr>
            <a:picLocks noChangeAspect="1"/>
          </p:cNvPicPr>
          <p:nvPr/>
        </p:nvPicPr>
        <p:blipFill>
          <a:blip r:embed="rId3"/>
          <a:stretch>
            <a:fillRect/>
          </a:stretch>
        </p:blipFill>
        <p:spPr>
          <a:xfrm>
            <a:off x="8762672" y="6007966"/>
            <a:ext cx="2907628" cy="476851"/>
          </a:xfrm>
          <a:prstGeom prst="rect">
            <a:avLst/>
          </a:prstGeom>
        </p:spPr>
      </p:pic>
      <p:pic>
        <p:nvPicPr>
          <p:cNvPr id="26" name="Picture 25" descr="A group of children looking at a tablet&#10;&#10;Description automatically generated with low confidence">
            <a:extLst>
              <a:ext uri="{FF2B5EF4-FFF2-40B4-BE49-F238E27FC236}">
                <a16:creationId xmlns:a16="http://schemas.microsoft.com/office/drawing/2014/main" id="{B28FCA2A-92AC-3D19-A5D8-52DBA862C9C2}"/>
              </a:ext>
            </a:extLst>
          </p:cNvPr>
          <p:cNvPicPr>
            <a:picLocks noChangeAspect="1"/>
          </p:cNvPicPr>
          <p:nvPr/>
        </p:nvPicPr>
        <p:blipFill>
          <a:blip r:embed="rId4" cstate="print">
            <a:extLst>
              <a:ext uri="{28A0092B-C50C-407E-A947-70E740481C1C}">
                <a14:useLocalDpi xmlns:a14="http://schemas.microsoft.com/office/drawing/2010/main" val="0"/>
              </a:ext>
            </a:extLst>
          </a:blip>
          <a:srcRect r="15223"/>
          <a:stretch/>
        </p:blipFill>
        <p:spPr bwMode="auto">
          <a:xfrm>
            <a:off x="5158704" y="0"/>
            <a:ext cx="7032305" cy="5517530"/>
          </a:xfrm>
          <a:prstGeom prst="rect">
            <a:avLst/>
          </a:prstGeom>
          <a:noFill/>
          <a:ln>
            <a:noFill/>
          </a:ln>
        </p:spPr>
      </p:pic>
      <p:pic>
        <p:nvPicPr>
          <p:cNvPr id="4" name="Graphic 3">
            <a:extLst>
              <a:ext uri="{FF2B5EF4-FFF2-40B4-BE49-F238E27FC236}">
                <a16:creationId xmlns:a16="http://schemas.microsoft.com/office/drawing/2014/main" id="{14ECDF6C-583C-8B98-CEDC-832830B48A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805" y="6050958"/>
            <a:ext cx="1592859" cy="337484"/>
          </a:xfrm>
          <a:prstGeom prst="rect">
            <a:avLst/>
          </a:prstGeom>
        </p:spPr>
      </p:pic>
      <p:sp>
        <p:nvSpPr>
          <p:cNvPr id="3" name="TextBox 2">
            <a:extLst>
              <a:ext uri="{FF2B5EF4-FFF2-40B4-BE49-F238E27FC236}">
                <a16:creationId xmlns:a16="http://schemas.microsoft.com/office/drawing/2014/main" id="{378D999F-F66A-E7D1-B7E3-D44A1B89376B}"/>
              </a:ext>
            </a:extLst>
          </p:cNvPr>
          <p:cNvSpPr txBox="1">
            <a:spLocks/>
          </p:cNvSpPr>
          <p:nvPr/>
        </p:nvSpPr>
        <p:spPr>
          <a:xfrm>
            <a:off x="248673" y="5088440"/>
            <a:ext cx="4896340" cy="294632"/>
          </a:xfrm>
          <a:prstGeom prst="rect">
            <a:avLst/>
          </a:prstGeom>
          <a:noFill/>
        </p:spPr>
        <p:txBody>
          <a:bodyPr wrap="square" lIns="108000" tIns="45720" rIns="108000" bIns="45720" rtlCol="0" anchor="t">
            <a:spAutoFit/>
          </a:bodyPr>
          <a:lstStyle/>
          <a:p>
            <a:pPr>
              <a:lnSpc>
                <a:spcPct val="150000"/>
              </a:lnSpc>
            </a:pPr>
            <a:r>
              <a:rPr lang="en-US" altLang="ko-KR" sz="1000">
                <a:solidFill>
                  <a:schemeClr val="bg1"/>
                </a:solidFill>
                <a:latin typeface="Arial"/>
                <a:cs typeface="Arial"/>
              </a:rPr>
              <a:t>© 2024 Learning Possibilities Limited - Company Registered in England and Wales.</a:t>
            </a:r>
          </a:p>
        </p:txBody>
      </p:sp>
    </p:spTree>
    <p:extLst>
      <p:ext uri="{BB962C8B-B14F-4D97-AF65-F5344CB8AC3E}">
        <p14:creationId xmlns:p14="http://schemas.microsoft.com/office/powerpoint/2010/main" val="317519601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E6520A-8B94-A831-785F-449B81F5A6E3}"/>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3BC48895-B107-1CCA-B26B-4F32FF08CFC5}"/>
              </a:ext>
            </a:extLst>
          </p:cNvPr>
          <p:cNvSpPr>
            <a:spLocks noGrp="1"/>
          </p:cNvSpPr>
          <p:nvPr>
            <p:ph type="body" sz="quarter" idx="11"/>
          </p:nvPr>
        </p:nvSpPr>
        <p:spPr/>
        <p:txBody>
          <a:bodyPr/>
          <a:lstStyle/>
          <a:p>
            <a:r>
              <a:rPr lang="en-GB"/>
              <a:t>Responses – Cohort Characteristics - </a:t>
            </a:r>
            <a:r>
              <a:rPr lang="en-GB" err="1"/>
              <a:t>Malinya</a:t>
            </a:r>
            <a:r>
              <a:rPr lang="en-GB"/>
              <a:t> </a:t>
            </a:r>
          </a:p>
        </p:txBody>
      </p:sp>
      <p:sp>
        <p:nvSpPr>
          <p:cNvPr id="4" name="Text Placeholder 3">
            <a:extLst>
              <a:ext uri="{FF2B5EF4-FFF2-40B4-BE49-F238E27FC236}">
                <a16:creationId xmlns:a16="http://schemas.microsoft.com/office/drawing/2014/main" id="{2B00DAFB-D07D-27D5-C095-FD4932E70B37}"/>
              </a:ext>
            </a:extLst>
          </p:cNvPr>
          <p:cNvSpPr>
            <a:spLocks noGrp="1"/>
          </p:cNvSpPr>
          <p:nvPr>
            <p:ph type="body" sz="quarter" idx="12"/>
          </p:nvPr>
        </p:nvSpPr>
        <p:spPr/>
        <p:txBody>
          <a:bodyPr/>
          <a:lstStyle/>
          <a:p>
            <a:pPr marL="285750" indent="-285750">
              <a:lnSpc>
                <a:spcPct val="150000"/>
              </a:lnSpc>
              <a:buFont typeface="Wingdings" panose="05000000000000000000" pitchFamily="2" charset="2"/>
              <a:buChar char="§"/>
            </a:pPr>
            <a:r>
              <a:rPr lang="en-GB" sz="1600">
                <a:solidFill>
                  <a:srgbClr val="000000"/>
                </a:solidFill>
              </a:rPr>
              <a:t>The TRDR cohort surveyed was 14 teachers, and the larger comparator group consisted 261 teachers. The following three slides (pages 11, 12 &amp; 13) demonstrate that the gender, demographics and other characteristics each show a broad range, to ensure that the data is representative of teachers in general.</a:t>
            </a:r>
          </a:p>
          <a:p>
            <a:pPr marL="285750" indent="-285750">
              <a:lnSpc>
                <a:spcPct val="150000"/>
              </a:lnSpc>
              <a:buFont typeface="Wingdings" panose="05000000000000000000" pitchFamily="2" charset="2"/>
              <a:buChar char="§"/>
            </a:pPr>
            <a:r>
              <a:rPr lang="en-GB" sz="1600">
                <a:solidFill>
                  <a:srgbClr val="000000"/>
                </a:solidFill>
              </a:rPr>
              <a:t>This includes location (rural, town, city), gender, years using digital technology for teaching, subject(s) taught and teaching experience. These characteristics are searchable individually and combined in the online dashboard.  </a:t>
            </a:r>
          </a:p>
          <a:p>
            <a:pPr marL="285750" indent="-285750">
              <a:lnSpc>
                <a:spcPct val="150000"/>
              </a:lnSpc>
              <a:buFont typeface="Wingdings" panose="05000000000000000000" pitchFamily="2" charset="2"/>
              <a:buChar char="§"/>
            </a:pPr>
            <a:r>
              <a:rPr lang="en-GB" sz="1600">
                <a:solidFill>
                  <a:srgbClr val="000000"/>
                </a:solidFill>
              </a:rPr>
              <a:t>Whilst the TRDR teacher data is limited to the schools and teachers participating in the TRDR project, the comparator data is from schools and teachers across a wider geography. </a:t>
            </a:r>
          </a:p>
        </p:txBody>
      </p:sp>
    </p:spTree>
    <p:extLst>
      <p:ext uri="{BB962C8B-B14F-4D97-AF65-F5344CB8AC3E}">
        <p14:creationId xmlns:p14="http://schemas.microsoft.com/office/powerpoint/2010/main" val="412010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white and blue rectangular frame&#10;&#10;Description automatically generated with medium confidence">
            <a:extLst>
              <a:ext uri="{FF2B5EF4-FFF2-40B4-BE49-F238E27FC236}">
                <a16:creationId xmlns:a16="http://schemas.microsoft.com/office/drawing/2014/main" id="{B1B653FC-8E62-9698-D7F6-17730D069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17" y="3070315"/>
            <a:ext cx="5667678" cy="3243620"/>
          </a:xfrm>
          <a:prstGeom prst="rect">
            <a:avLst/>
          </a:prstGeom>
        </p:spPr>
      </p:pic>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Responses – Cohort Characteristics - </a:t>
            </a:r>
            <a:r>
              <a:rPr lang="en-GB" err="1"/>
              <a:t>Malinya</a:t>
            </a:r>
            <a:r>
              <a:rPr lang="en-GB"/>
              <a:t> (1/3)</a:t>
            </a:r>
          </a:p>
          <a:p>
            <a:endParaRPr lang="en-US"/>
          </a:p>
        </p:txBody>
      </p:sp>
      <p:pic>
        <p:nvPicPr>
          <p:cNvPr id="12" name="Picture 11" descr="A screenshot of a computer&#10;&#10;Description automatically generated">
            <a:extLst>
              <a:ext uri="{FF2B5EF4-FFF2-40B4-BE49-F238E27FC236}">
                <a16:creationId xmlns:a16="http://schemas.microsoft.com/office/drawing/2014/main" id="{A6DC0FC4-1FD8-7897-23BF-E608BDBBDB3C}"/>
              </a:ext>
            </a:extLst>
          </p:cNvPr>
          <p:cNvPicPr>
            <a:picLocks noChangeAspect="1"/>
          </p:cNvPicPr>
          <p:nvPr/>
        </p:nvPicPr>
        <p:blipFill>
          <a:blip r:embed="rId3">
            <a:extLst>
              <a:ext uri="{28A0092B-C50C-407E-A947-70E740481C1C}">
                <a14:useLocalDpi xmlns:a14="http://schemas.microsoft.com/office/drawing/2010/main" val="0"/>
              </a:ext>
            </a:extLst>
          </a:blip>
          <a:srcRect l="1335"/>
          <a:stretch/>
        </p:blipFill>
        <p:spPr>
          <a:xfrm>
            <a:off x="6510443" y="2989717"/>
            <a:ext cx="5212416" cy="3336136"/>
          </a:xfrm>
          <a:prstGeom prst="rect">
            <a:avLst/>
          </a:prstGeom>
        </p:spPr>
      </p:pic>
      <p:pic>
        <p:nvPicPr>
          <p:cNvPr id="14" name="Picture 13" descr="A white background with black text&#10;&#10;Description automatically generated">
            <a:extLst>
              <a:ext uri="{FF2B5EF4-FFF2-40B4-BE49-F238E27FC236}">
                <a16:creationId xmlns:a16="http://schemas.microsoft.com/office/drawing/2014/main" id="{A31E1961-3BC3-399C-9946-8DE4BC927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4151" y="5260134"/>
            <a:ext cx="2809916" cy="867872"/>
          </a:xfrm>
          <a:prstGeom prst="rect">
            <a:avLst/>
          </a:prstGeom>
        </p:spPr>
      </p:pic>
      <p:pic>
        <p:nvPicPr>
          <p:cNvPr id="16" name="Picture 15" descr="A pie chart with numbers and percentages&#10;&#10;Description automatically generated">
            <a:extLst>
              <a:ext uri="{FF2B5EF4-FFF2-40B4-BE49-F238E27FC236}">
                <a16:creationId xmlns:a16="http://schemas.microsoft.com/office/drawing/2014/main" id="{A425E194-A44C-E7CB-840C-E33865C2F8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6713" y="3428009"/>
            <a:ext cx="1974406" cy="1808242"/>
          </a:xfrm>
          <a:prstGeom prst="rect">
            <a:avLst/>
          </a:prstGeom>
        </p:spPr>
      </p:pic>
      <p:pic>
        <p:nvPicPr>
          <p:cNvPr id="18" name="Picture 17" descr="A group of blue and orange dots&#10;&#10;Description automatically generated">
            <a:extLst>
              <a:ext uri="{FF2B5EF4-FFF2-40B4-BE49-F238E27FC236}">
                <a16:creationId xmlns:a16="http://schemas.microsoft.com/office/drawing/2014/main" id="{82A4B077-4AE2-E043-1EC5-F0E99D3709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9754" y="4086771"/>
            <a:ext cx="1565982" cy="1514806"/>
          </a:xfrm>
          <a:prstGeom prst="rect">
            <a:avLst/>
          </a:prstGeom>
        </p:spPr>
      </p:pic>
      <p:pic>
        <p:nvPicPr>
          <p:cNvPr id="20" name="Picture 19" descr="A blue circle with white text and numbers&#10;&#10;Description automatically generated">
            <a:extLst>
              <a:ext uri="{FF2B5EF4-FFF2-40B4-BE49-F238E27FC236}">
                <a16:creationId xmlns:a16="http://schemas.microsoft.com/office/drawing/2014/main" id="{D7FD43F5-704E-08E8-A93A-8AB6E46EBC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584" y="3722148"/>
            <a:ext cx="2337554" cy="2244052"/>
          </a:xfrm>
          <a:prstGeom prst="rect">
            <a:avLst/>
          </a:prstGeom>
        </p:spPr>
      </p:pic>
      <p:grpSp>
        <p:nvGrpSpPr>
          <p:cNvPr id="3" name="Group 2">
            <a:extLst>
              <a:ext uri="{FF2B5EF4-FFF2-40B4-BE49-F238E27FC236}">
                <a16:creationId xmlns:a16="http://schemas.microsoft.com/office/drawing/2014/main" id="{CA198370-7B4C-D669-B936-C52CCFBC0287}"/>
              </a:ext>
            </a:extLst>
          </p:cNvPr>
          <p:cNvGrpSpPr/>
          <p:nvPr/>
        </p:nvGrpSpPr>
        <p:grpSpPr>
          <a:xfrm>
            <a:off x="2685830" y="1417521"/>
            <a:ext cx="3081583" cy="984640"/>
            <a:chOff x="5949996" y="1867489"/>
            <a:chExt cx="3081583" cy="984640"/>
          </a:xfrm>
        </p:grpSpPr>
        <p:sp>
          <p:nvSpPr>
            <p:cNvPr id="5" name="Rectangle: Top Corners Rounded 4">
              <a:extLst>
                <a:ext uri="{FF2B5EF4-FFF2-40B4-BE49-F238E27FC236}">
                  <a16:creationId xmlns:a16="http://schemas.microsoft.com/office/drawing/2014/main" id="{E4096170-CC5B-0762-8ED4-E5BFEE8CE523}"/>
                </a:ext>
              </a:extLst>
            </p:cNvPr>
            <p:cNvSpPr/>
            <p:nvPr/>
          </p:nvSpPr>
          <p:spPr>
            <a:xfrm rot="16200000">
              <a:off x="5581897" y="2235588"/>
              <a:ext cx="984640" cy="248441"/>
            </a:xfrm>
            <a:prstGeom prst="round2SameRect">
              <a:avLst>
                <a:gd name="adj1" fmla="val 50000"/>
                <a:gd name="adj2" fmla="val 0"/>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88ECBF32-FF1E-5901-D6E8-F05E02D09728}"/>
                </a:ext>
              </a:extLst>
            </p:cNvPr>
            <p:cNvSpPr/>
            <p:nvPr/>
          </p:nvSpPr>
          <p:spPr>
            <a:xfrm rot="5400000">
              <a:off x="7028998" y="849547"/>
              <a:ext cx="984640" cy="3020523"/>
            </a:xfrm>
            <a:prstGeom prst="round2SameRect">
              <a:avLst>
                <a:gd name="adj1" fmla="val 15746"/>
                <a:gd name="adj2" fmla="val 6088"/>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308180-CC3C-1986-5AA6-97E334CEF1DF}"/>
                </a:ext>
              </a:extLst>
            </p:cNvPr>
            <p:cNvSpPr txBox="1"/>
            <p:nvPr/>
          </p:nvSpPr>
          <p:spPr>
            <a:xfrm>
              <a:off x="6062960" y="1957233"/>
              <a:ext cx="2872148" cy="300082"/>
            </a:xfrm>
            <a:prstGeom prst="rect">
              <a:avLst/>
            </a:prstGeom>
            <a:noFill/>
          </p:spPr>
          <p:txBody>
            <a:bodyPr wrap="square" rtlCol="0">
              <a:spAutoFit/>
            </a:bodyPr>
            <a:lstStyle>
              <a:defPPr>
                <a:defRPr lang="en-US"/>
              </a:defPPr>
              <a:lvl1pPr>
                <a:defRPr sz="2000" b="1">
                  <a:solidFill>
                    <a:schemeClr val="bg1"/>
                  </a:solidFill>
                </a:defRPr>
              </a:lvl1pPr>
            </a:lstStyle>
            <a:p>
              <a:r>
                <a:rPr lang="en-GB" sz="1300" b="0">
                  <a:latin typeface="Arial" panose="020B0604020202020204" pitchFamily="34" charset="0"/>
                  <a:cs typeface="Arial" panose="020B0604020202020204" pitchFamily="34" charset="0"/>
                </a:rPr>
                <a:t>All Responses</a:t>
              </a:r>
            </a:p>
          </p:txBody>
        </p:sp>
        <p:sp>
          <p:nvSpPr>
            <p:cNvPr id="9" name="TextBox 8">
              <a:extLst>
                <a:ext uri="{FF2B5EF4-FFF2-40B4-BE49-F238E27FC236}">
                  <a16:creationId xmlns:a16="http://schemas.microsoft.com/office/drawing/2014/main" id="{5149F522-138D-68CE-062B-586C7F3E5866}"/>
                </a:ext>
              </a:extLst>
            </p:cNvPr>
            <p:cNvSpPr txBox="1"/>
            <p:nvPr/>
          </p:nvSpPr>
          <p:spPr>
            <a:xfrm>
              <a:off x="6096000" y="2237174"/>
              <a:ext cx="2872148" cy="584775"/>
            </a:xfrm>
            <a:prstGeom prst="rect">
              <a:avLst/>
            </a:prstGeom>
            <a:noFill/>
          </p:spPr>
          <p:txBody>
            <a:bodyPr wrap="square" rtlCol="0">
              <a:spAutoFit/>
            </a:bodyPr>
            <a:lstStyle>
              <a:defPPr>
                <a:defRPr lang="en-US"/>
              </a:defPPr>
              <a:lvl1pPr>
                <a:defRPr sz="2000" b="1">
                  <a:solidFill>
                    <a:schemeClr val="bg1"/>
                  </a:solidFill>
                </a:defRPr>
              </a:lvl1pPr>
            </a:lstStyle>
            <a:p>
              <a:r>
                <a:rPr lang="en-GB" sz="3200">
                  <a:latin typeface="Arial" panose="020B0604020202020204" pitchFamily="34" charset="0"/>
                  <a:cs typeface="Arial" panose="020B0604020202020204" pitchFamily="34" charset="0"/>
                </a:rPr>
                <a:t>275</a:t>
              </a:r>
            </a:p>
          </p:txBody>
        </p:sp>
      </p:grpSp>
      <p:grpSp>
        <p:nvGrpSpPr>
          <p:cNvPr id="10" name="Group 9">
            <a:extLst>
              <a:ext uri="{FF2B5EF4-FFF2-40B4-BE49-F238E27FC236}">
                <a16:creationId xmlns:a16="http://schemas.microsoft.com/office/drawing/2014/main" id="{FFED89C0-C686-58C3-6813-F6D551D3F0AF}"/>
              </a:ext>
            </a:extLst>
          </p:cNvPr>
          <p:cNvGrpSpPr/>
          <p:nvPr/>
        </p:nvGrpSpPr>
        <p:grpSpPr>
          <a:xfrm>
            <a:off x="5950057" y="1081637"/>
            <a:ext cx="2629593" cy="814912"/>
            <a:chOff x="5949996" y="1867489"/>
            <a:chExt cx="3081583" cy="984640"/>
          </a:xfrm>
        </p:grpSpPr>
        <p:sp>
          <p:nvSpPr>
            <p:cNvPr id="31" name="Rectangle: Top Corners Rounded 30">
              <a:extLst>
                <a:ext uri="{FF2B5EF4-FFF2-40B4-BE49-F238E27FC236}">
                  <a16:creationId xmlns:a16="http://schemas.microsoft.com/office/drawing/2014/main" id="{02340BCF-83CD-F0E5-86F8-682CC09E4332}"/>
                </a:ext>
              </a:extLst>
            </p:cNvPr>
            <p:cNvSpPr/>
            <p:nvPr/>
          </p:nvSpPr>
          <p:spPr>
            <a:xfrm rot="16200000">
              <a:off x="5581897" y="2235588"/>
              <a:ext cx="984640" cy="248441"/>
            </a:xfrm>
            <a:prstGeom prst="round2SameRect">
              <a:avLst>
                <a:gd name="adj1" fmla="val 50000"/>
                <a:gd name="adj2" fmla="val 0"/>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Top Corners Rounded 31">
              <a:extLst>
                <a:ext uri="{FF2B5EF4-FFF2-40B4-BE49-F238E27FC236}">
                  <a16:creationId xmlns:a16="http://schemas.microsoft.com/office/drawing/2014/main" id="{7EB31341-4A44-3113-D2BE-55A5CB11C00A}"/>
                </a:ext>
              </a:extLst>
            </p:cNvPr>
            <p:cNvSpPr/>
            <p:nvPr/>
          </p:nvSpPr>
          <p:spPr>
            <a:xfrm rot="5400000">
              <a:off x="7028998" y="849547"/>
              <a:ext cx="984640" cy="3020523"/>
            </a:xfrm>
            <a:prstGeom prst="round2SameRect">
              <a:avLst>
                <a:gd name="adj1" fmla="val 15746"/>
                <a:gd name="adj2" fmla="val 6088"/>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52387-CFF3-E4A6-D2D9-85C986705971}"/>
                </a:ext>
              </a:extLst>
            </p:cNvPr>
            <p:cNvSpPr txBox="1"/>
            <p:nvPr/>
          </p:nvSpPr>
          <p:spPr>
            <a:xfrm>
              <a:off x="6062960" y="1957233"/>
              <a:ext cx="2872147" cy="316098"/>
            </a:xfrm>
            <a:prstGeom prst="rect">
              <a:avLst/>
            </a:prstGeom>
            <a:noFill/>
          </p:spPr>
          <p:txBody>
            <a:bodyPr wrap="square" rtlCol="0">
              <a:spAutoFit/>
            </a:bodyPr>
            <a:lstStyle>
              <a:defPPr>
                <a:defRPr lang="en-US"/>
              </a:defPPr>
              <a:lvl1pPr>
                <a:defRPr sz="2000" b="1">
                  <a:solidFill>
                    <a:schemeClr val="bg1"/>
                  </a:solidFill>
                </a:defRPr>
              </a:lvl1pPr>
            </a:lstStyle>
            <a:p>
              <a:r>
                <a:rPr lang="en-GB" sz="1100" b="0">
                  <a:latin typeface="Arial" panose="020B0604020202020204" pitchFamily="34" charset="0"/>
                  <a:cs typeface="Arial" panose="020B0604020202020204" pitchFamily="34" charset="0"/>
                </a:rPr>
                <a:t>TRDR Trained Staff Responses</a:t>
              </a:r>
            </a:p>
          </p:txBody>
        </p:sp>
        <p:sp>
          <p:nvSpPr>
            <p:cNvPr id="34" name="TextBox 33">
              <a:extLst>
                <a:ext uri="{FF2B5EF4-FFF2-40B4-BE49-F238E27FC236}">
                  <a16:creationId xmlns:a16="http://schemas.microsoft.com/office/drawing/2014/main" id="{AF9E6909-5FF9-9DCF-A511-C9EF3E6592CF}"/>
                </a:ext>
              </a:extLst>
            </p:cNvPr>
            <p:cNvSpPr txBox="1"/>
            <p:nvPr/>
          </p:nvSpPr>
          <p:spPr>
            <a:xfrm>
              <a:off x="6096001" y="2237174"/>
              <a:ext cx="2872147" cy="557820"/>
            </a:xfrm>
            <a:prstGeom prst="rect">
              <a:avLst/>
            </a:prstGeom>
            <a:noFill/>
          </p:spPr>
          <p:txBody>
            <a:bodyPr wrap="square" rtlCol="0">
              <a:spAutoFit/>
            </a:bodyPr>
            <a:lstStyle>
              <a:defPPr>
                <a:defRPr lang="en-US"/>
              </a:defPPr>
              <a:lvl1pPr>
                <a:defRPr sz="2000" b="1">
                  <a:solidFill>
                    <a:schemeClr val="bg1"/>
                  </a:solidFill>
                </a:defRPr>
              </a:lvl1pPr>
            </a:lstStyle>
            <a:p>
              <a:r>
                <a:rPr lang="en-GB" sz="2400">
                  <a:latin typeface="Arial" panose="020B0604020202020204" pitchFamily="34" charset="0"/>
                  <a:cs typeface="Arial" panose="020B0604020202020204" pitchFamily="34" charset="0"/>
                </a:rPr>
                <a:t>14</a:t>
              </a:r>
            </a:p>
          </p:txBody>
        </p:sp>
      </p:grpSp>
      <p:grpSp>
        <p:nvGrpSpPr>
          <p:cNvPr id="35" name="Group 34">
            <a:extLst>
              <a:ext uri="{FF2B5EF4-FFF2-40B4-BE49-F238E27FC236}">
                <a16:creationId xmlns:a16="http://schemas.microsoft.com/office/drawing/2014/main" id="{0CCC1FF2-8989-3C20-F2EA-C488975A3D13}"/>
              </a:ext>
            </a:extLst>
          </p:cNvPr>
          <p:cNvGrpSpPr/>
          <p:nvPr/>
        </p:nvGrpSpPr>
        <p:grpSpPr>
          <a:xfrm>
            <a:off x="5950063" y="2046578"/>
            <a:ext cx="2727955" cy="814912"/>
            <a:chOff x="5949996" y="1867489"/>
            <a:chExt cx="3296124" cy="984640"/>
          </a:xfrm>
        </p:grpSpPr>
        <p:sp>
          <p:nvSpPr>
            <p:cNvPr id="36" name="Rectangle: Top Corners Rounded 35">
              <a:extLst>
                <a:ext uri="{FF2B5EF4-FFF2-40B4-BE49-F238E27FC236}">
                  <a16:creationId xmlns:a16="http://schemas.microsoft.com/office/drawing/2014/main" id="{095695F5-FA09-B713-8686-30E6AB0B39E4}"/>
                </a:ext>
              </a:extLst>
            </p:cNvPr>
            <p:cNvSpPr/>
            <p:nvPr/>
          </p:nvSpPr>
          <p:spPr>
            <a:xfrm rot="16200000">
              <a:off x="5581897" y="2235588"/>
              <a:ext cx="984640" cy="248441"/>
            </a:xfrm>
            <a:prstGeom prst="round2SameRect">
              <a:avLst>
                <a:gd name="adj1" fmla="val 50000"/>
                <a:gd name="adj2" fmla="val 0"/>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Top Corners Rounded 36">
              <a:extLst>
                <a:ext uri="{FF2B5EF4-FFF2-40B4-BE49-F238E27FC236}">
                  <a16:creationId xmlns:a16="http://schemas.microsoft.com/office/drawing/2014/main" id="{12345B55-BA52-B99D-3E7F-CB6AA35EB6D2}"/>
                </a:ext>
              </a:extLst>
            </p:cNvPr>
            <p:cNvSpPr/>
            <p:nvPr/>
          </p:nvSpPr>
          <p:spPr>
            <a:xfrm rot="5400000">
              <a:off x="7065675" y="812870"/>
              <a:ext cx="984640" cy="3093878"/>
            </a:xfrm>
            <a:prstGeom prst="round2SameRect">
              <a:avLst>
                <a:gd name="adj1" fmla="val 15746"/>
                <a:gd name="adj2" fmla="val 6088"/>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2B796F5-31F3-8F65-E2D3-D27411A072F4}"/>
                </a:ext>
              </a:extLst>
            </p:cNvPr>
            <p:cNvSpPr txBox="1"/>
            <p:nvPr/>
          </p:nvSpPr>
          <p:spPr>
            <a:xfrm>
              <a:off x="6062959" y="1957233"/>
              <a:ext cx="3183161" cy="316098"/>
            </a:xfrm>
            <a:prstGeom prst="rect">
              <a:avLst/>
            </a:prstGeom>
            <a:noFill/>
          </p:spPr>
          <p:txBody>
            <a:bodyPr wrap="square" rtlCol="0">
              <a:spAutoFit/>
            </a:bodyPr>
            <a:lstStyle>
              <a:defPPr>
                <a:defRPr lang="en-US"/>
              </a:defPPr>
              <a:lvl1pPr>
                <a:defRPr sz="2000" b="1">
                  <a:solidFill>
                    <a:schemeClr val="bg1"/>
                  </a:solidFill>
                </a:defRPr>
              </a:lvl1pPr>
            </a:lstStyle>
            <a:p>
              <a:r>
                <a:rPr lang="en-GB" sz="1100" b="0">
                  <a:latin typeface="Arial" panose="020B0604020202020204" pitchFamily="34" charset="0"/>
                  <a:cs typeface="Arial" panose="020B0604020202020204" pitchFamily="34" charset="0"/>
                </a:rPr>
                <a:t>Non TRDR Trained Staff Responses</a:t>
              </a:r>
            </a:p>
          </p:txBody>
        </p:sp>
        <p:sp>
          <p:nvSpPr>
            <p:cNvPr id="39" name="TextBox 38">
              <a:extLst>
                <a:ext uri="{FF2B5EF4-FFF2-40B4-BE49-F238E27FC236}">
                  <a16:creationId xmlns:a16="http://schemas.microsoft.com/office/drawing/2014/main" id="{DC84D5CE-8452-151E-FF4A-9F6CD3F0B91D}"/>
                </a:ext>
              </a:extLst>
            </p:cNvPr>
            <p:cNvSpPr txBox="1"/>
            <p:nvPr/>
          </p:nvSpPr>
          <p:spPr>
            <a:xfrm>
              <a:off x="6096001" y="2237174"/>
              <a:ext cx="2872148" cy="557820"/>
            </a:xfrm>
            <a:prstGeom prst="rect">
              <a:avLst/>
            </a:prstGeom>
            <a:noFill/>
          </p:spPr>
          <p:txBody>
            <a:bodyPr wrap="square" rtlCol="0">
              <a:spAutoFit/>
            </a:bodyPr>
            <a:lstStyle>
              <a:defPPr>
                <a:defRPr lang="en-US"/>
              </a:defPPr>
              <a:lvl1pPr>
                <a:defRPr sz="2000" b="1">
                  <a:solidFill>
                    <a:schemeClr val="bg1"/>
                  </a:solidFill>
                </a:defRPr>
              </a:lvl1pPr>
            </a:lstStyle>
            <a:p>
              <a:r>
                <a:rPr lang="en-GB" sz="2400">
                  <a:latin typeface="Arial" panose="020B0604020202020204" pitchFamily="34" charset="0"/>
                  <a:cs typeface="Arial" panose="020B0604020202020204" pitchFamily="34" charset="0"/>
                </a:rPr>
                <a:t>261</a:t>
              </a:r>
            </a:p>
          </p:txBody>
        </p:sp>
      </p:grpSp>
    </p:spTree>
    <p:extLst>
      <p:ext uri="{BB962C8B-B14F-4D97-AF65-F5344CB8AC3E}">
        <p14:creationId xmlns:p14="http://schemas.microsoft.com/office/powerpoint/2010/main" val="119507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shot of a computer&#10;&#10;Description automatically generated">
            <a:extLst>
              <a:ext uri="{FF2B5EF4-FFF2-40B4-BE49-F238E27FC236}">
                <a16:creationId xmlns:a16="http://schemas.microsoft.com/office/drawing/2014/main" id="{66E6D2AA-7B9E-D9CD-F248-D3367F547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73" y="3126790"/>
            <a:ext cx="5811237" cy="3182052"/>
          </a:xfrm>
          <a:prstGeom prst="rect">
            <a:avLst/>
          </a:prstGeom>
        </p:spPr>
      </p:pic>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Responses – Cohort Characteristics - </a:t>
            </a:r>
            <a:r>
              <a:rPr lang="en-GB" err="1"/>
              <a:t>Malinya</a:t>
            </a:r>
            <a:r>
              <a:rPr lang="en-GB"/>
              <a:t> (2/3)</a:t>
            </a:r>
          </a:p>
          <a:p>
            <a:endParaRPr lang="en-US"/>
          </a:p>
        </p:txBody>
      </p:sp>
      <p:pic>
        <p:nvPicPr>
          <p:cNvPr id="6" name="Picture 5" descr="A screenshot of a computer&#10;&#10;Description automatically generated">
            <a:extLst>
              <a:ext uri="{FF2B5EF4-FFF2-40B4-BE49-F238E27FC236}">
                <a16:creationId xmlns:a16="http://schemas.microsoft.com/office/drawing/2014/main" id="{6E7BE738-B936-DC64-5654-8B2479A6975B}"/>
              </a:ext>
            </a:extLst>
          </p:cNvPr>
          <p:cNvPicPr>
            <a:picLocks noChangeAspect="1"/>
          </p:cNvPicPr>
          <p:nvPr/>
        </p:nvPicPr>
        <p:blipFill>
          <a:blip r:embed="rId3">
            <a:extLst>
              <a:ext uri="{28A0092B-C50C-407E-A947-70E740481C1C}">
                <a14:useLocalDpi xmlns:a14="http://schemas.microsoft.com/office/drawing/2010/main" val="0"/>
              </a:ext>
            </a:extLst>
          </a:blip>
          <a:srcRect l="662"/>
          <a:stretch/>
        </p:blipFill>
        <p:spPr>
          <a:xfrm>
            <a:off x="6501449" y="3132028"/>
            <a:ext cx="5316285" cy="3144713"/>
          </a:xfrm>
          <a:prstGeom prst="rect">
            <a:avLst/>
          </a:prstGeom>
        </p:spPr>
      </p:pic>
      <p:pic>
        <p:nvPicPr>
          <p:cNvPr id="8" name="Picture 7" descr="A number with numbers and circles&#10;&#10;Description automatically generated with medium confidence">
            <a:extLst>
              <a:ext uri="{FF2B5EF4-FFF2-40B4-BE49-F238E27FC236}">
                <a16:creationId xmlns:a16="http://schemas.microsoft.com/office/drawing/2014/main" id="{03DAF4E1-44AB-B1BD-3E43-6A6FEF04C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659" y="4125883"/>
            <a:ext cx="1004688" cy="1360005"/>
          </a:xfrm>
          <a:prstGeom prst="rect">
            <a:avLst/>
          </a:prstGeom>
        </p:spPr>
      </p:pic>
      <p:pic>
        <p:nvPicPr>
          <p:cNvPr id="10" name="Picture 9" descr="A pie chart with numbers and percentages&#10;&#10;Description automatically generated">
            <a:extLst>
              <a:ext uri="{FF2B5EF4-FFF2-40B4-BE49-F238E27FC236}">
                <a16:creationId xmlns:a16="http://schemas.microsoft.com/office/drawing/2014/main" id="{6D3BFCA2-FD22-37CB-6996-203641E52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0618" y="3700090"/>
            <a:ext cx="2433080" cy="2324642"/>
          </a:xfrm>
          <a:prstGeom prst="rect">
            <a:avLst/>
          </a:prstGeom>
        </p:spPr>
      </p:pic>
      <p:pic>
        <p:nvPicPr>
          <p:cNvPr id="22" name="Picture 21" descr="A number with numbers and numbers&#10;&#10;Description automatically generated with medium confidence">
            <a:extLst>
              <a:ext uri="{FF2B5EF4-FFF2-40B4-BE49-F238E27FC236}">
                <a16:creationId xmlns:a16="http://schemas.microsoft.com/office/drawing/2014/main" id="{BE146C91-7EAF-DFD7-4E96-E7C1EFFFA1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619" y="4005660"/>
            <a:ext cx="1017505" cy="1723773"/>
          </a:xfrm>
          <a:prstGeom prst="rect">
            <a:avLst/>
          </a:prstGeom>
        </p:spPr>
      </p:pic>
      <p:pic>
        <p:nvPicPr>
          <p:cNvPr id="18" name="Picture 17" descr="A pie chart with numbers and symbols&#10;&#10;Description automatically generated">
            <a:extLst>
              <a:ext uri="{FF2B5EF4-FFF2-40B4-BE49-F238E27FC236}">
                <a16:creationId xmlns:a16="http://schemas.microsoft.com/office/drawing/2014/main" id="{F912933D-FD20-0F91-C882-BBE73CDE8C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9529" y="3680732"/>
            <a:ext cx="2522865" cy="2370988"/>
          </a:xfrm>
          <a:prstGeom prst="rect">
            <a:avLst/>
          </a:prstGeom>
        </p:spPr>
      </p:pic>
      <p:grpSp>
        <p:nvGrpSpPr>
          <p:cNvPr id="3" name="Group 2">
            <a:extLst>
              <a:ext uri="{FF2B5EF4-FFF2-40B4-BE49-F238E27FC236}">
                <a16:creationId xmlns:a16="http://schemas.microsoft.com/office/drawing/2014/main" id="{D683B667-B1F6-CCE5-253F-FE109BFA3C34}"/>
              </a:ext>
            </a:extLst>
          </p:cNvPr>
          <p:cNvGrpSpPr/>
          <p:nvPr/>
        </p:nvGrpSpPr>
        <p:grpSpPr>
          <a:xfrm>
            <a:off x="2685830" y="1417521"/>
            <a:ext cx="3081583" cy="984640"/>
            <a:chOff x="5949996" y="1867489"/>
            <a:chExt cx="3081583" cy="984640"/>
          </a:xfrm>
        </p:grpSpPr>
        <p:sp>
          <p:nvSpPr>
            <p:cNvPr id="5" name="Rectangle: Top Corners Rounded 4">
              <a:extLst>
                <a:ext uri="{FF2B5EF4-FFF2-40B4-BE49-F238E27FC236}">
                  <a16:creationId xmlns:a16="http://schemas.microsoft.com/office/drawing/2014/main" id="{5EAF082C-0510-8B15-5F73-48A94B1FBE9D}"/>
                </a:ext>
              </a:extLst>
            </p:cNvPr>
            <p:cNvSpPr/>
            <p:nvPr/>
          </p:nvSpPr>
          <p:spPr>
            <a:xfrm rot="16200000">
              <a:off x="5581897" y="2235588"/>
              <a:ext cx="984640" cy="248441"/>
            </a:xfrm>
            <a:prstGeom prst="round2SameRect">
              <a:avLst>
                <a:gd name="adj1" fmla="val 50000"/>
                <a:gd name="adj2" fmla="val 0"/>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BD3C8248-3613-17CB-2115-74958472AE8D}"/>
                </a:ext>
              </a:extLst>
            </p:cNvPr>
            <p:cNvSpPr/>
            <p:nvPr/>
          </p:nvSpPr>
          <p:spPr>
            <a:xfrm rot="5400000">
              <a:off x="7028998" y="849547"/>
              <a:ext cx="984640" cy="3020523"/>
            </a:xfrm>
            <a:prstGeom prst="round2SameRect">
              <a:avLst>
                <a:gd name="adj1" fmla="val 15746"/>
                <a:gd name="adj2" fmla="val 6088"/>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B537DF-1DD7-0EDD-94D6-77E3BE7BDAA9}"/>
                </a:ext>
              </a:extLst>
            </p:cNvPr>
            <p:cNvSpPr txBox="1"/>
            <p:nvPr/>
          </p:nvSpPr>
          <p:spPr>
            <a:xfrm>
              <a:off x="6062960" y="1957233"/>
              <a:ext cx="2872148" cy="300082"/>
            </a:xfrm>
            <a:prstGeom prst="rect">
              <a:avLst/>
            </a:prstGeom>
            <a:noFill/>
          </p:spPr>
          <p:txBody>
            <a:bodyPr wrap="square" rtlCol="0">
              <a:spAutoFit/>
            </a:bodyPr>
            <a:lstStyle>
              <a:defPPr>
                <a:defRPr lang="en-US"/>
              </a:defPPr>
              <a:lvl1pPr>
                <a:defRPr sz="2000" b="1">
                  <a:solidFill>
                    <a:schemeClr val="bg1"/>
                  </a:solidFill>
                </a:defRPr>
              </a:lvl1pPr>
            </a:lstStyle>
            <a:p>
              <a:r>
                <a:rPr lang="en-GB" sz="1300" b="0">
                  <a:latin typeface="Arial" panose="020B0604020202020204" pitchFamily="34" charset="0"/>
                  <a:cs typeface="Arial" panose="020B0604020202020204" pitchFamily="34" charset="0"/>
                </a:rPr>
                <a:t>All Responses</a:t>
              </a:r>
            </a:p>
          </p:txBody>
        </p:sp>
        <p:sp>
          <p:nvSpPr>
            <p:cNvPr id="11" name="TextBox 10">
              <a:extLst>
                <a:ext uri="{FF2B5EF4-FFF2-40B4-BE49-F238E27FC236}">
                  <a16:creationId xmlns:a16="http://schemas.microsoft.com/office/drawing/2014/main" id="{DE15EAB5-BC57-C9A2-B913-78E01321C632}"/>
                </a:ext>
              </a:extLst>
            </p:cNvPr>
            <p:cNvSpPr txBox="1"/>
            <p:nvPr/>
          </p:nvSpPr>
          <p:spPr>
            <a:xfrm>
              <a:off x="6096000" y="2237174"/>
              <a:ext cx="2872148" cy="584775"/>
            </a:xfrm>
            <a:prstGeom prst="rect">
              <a:avLst/>
            </a:prstGeom>
            <a:noFill/>
          </p:spPr>
          <p:txBody>
            <a:bodyPr wrap="square" rtlCol="0">
              <a:spAutoFit/>
            </a:bodyPr>
            <a:lstStyle>
              <a:defPPr>
                <a:defRPr lang="en-US"/>
              </a:defPPr>
              <a:lvl1pPr>
                <a:defRPr sz="2000" b="1">
                  <a:solidFill>
                    <a:schemeClr val="bg1"/>
                  </a:solidFill>
                </a:defRPr>
              </a:lvl1pPr>
            </a:lstStyle>
            <a:p>
              <a:r>
                <a:rPr lang="en-GB" sz="3200">
                  <a:latin typeface="Arial" panose="020B0604020202020204" pitchFamily="34" charset="0"/>
                  <a:cs typeface="Arial" panose="020B0604020202020204" pitchFamily="34" charset="0"/>
                </a:rPr>
                <a:t>275</a:t>
              </a:r>
            </a:p>
          </p:txBody>
        </p:sp>
      </p:grpSp>
      <p:grpSp>
        <p:nvGrpSpPr>
          <p:cNvPr id="12" name="Group 11">
            <a:extLst>
              <a:ext uri="{FF2B5EF4-FFF2-40B4-BE49-F238E27FC236}">
                <a16:creationId xmlns:a16="http://schemas.microsoft.com/office/drawing/2014/main" id="{A4C017AF-DBE6-BC72-60BB-84FBBE81A151}"/>
              </a:ext>
            </a:extLst>
          </p:cNvPr>
          <p:cNvGrpSpPr/>
          <p:nvPr/>
        </p:nvGrpSpPr>
        <p:grpSpPr>
          <a:xfrm>
            <a:off x="5950061" y="1081637"/>
            <a:ext cx="2629595" cy="814912"/>
            <a:chOff x="5949996" y="1867489"/>
            <a:chExt cx="3081583" cy="984640"/>
          </a:xfrm>
        </p:grpSpPr>
        <p:sp>
          <p:nvSpPr>
            <p:cNvPr id="19" name="Rectangle: Top Corners Rounded 18">
              <a:extLst>
                <a:ext uri="{FF2B5EF4-FFF2-40B4-BE49-F238E27FC236}">
                  <a16:creationId xmlns:a16="http://schemas.microsoft.com/office/drawing/2014/main" id="{19339A06-B8BE-F2DF-1961-AF913D58176A}"/>
                </a:ext>
              </a:extLst>
            </p:cNvPr>
            <p:cNvSpPr/>
            <p:nvPr/>
          </p:nvSpPr>
          <p:spPr>
            <a:xfrm rot="16200000">
              <a:off x="5581897" y="2235588"/>
              <a:ext cx="984640" cy="248441"/>
            </a:xfrm>
            <a:prstGeom prst="round2SameRect">
              <a:avLst>
                <a:gd name="adj1" fmla="val 50000"/>
                <a:gd name="adj2" fmla="val 0"/>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20">
              <a:extLst>
                <a:ext uri="{FF2B5EF4-FFF2-40B4-BE49-F238E27FC236}">
                  <a16:creationId xmlns:a16="http://schemas.microsoft.com/office/drawing/2014/main" id="{F3D03D3A-E3E5-3B12-BBE4-475C4E0CA230}"/>
                </a:ext>
              </a:extLst>
            </p:cNvPr>
            <p:cNvSpPr/>
            <p:nvPr/>
          </p:nvSpPr>
          <p:spPr>
            <a:xfrm rot="5400000">
              <a:off x="7028998" y="849547"/>
              <a:ext cx="984640" cy="3020523"/>
            </a:xfrm>
            <a:prstGeom prst="round2SameRect">
              <a:avLst>
                <a:gd name="adj1" fmla="val 15746"/>
                <a:gd name="adj2" fmla="val 6088"/>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948E66-D45D-EF7C-CDE5-E872D99266FE}"/>
                </a:ext>
              </a:extLst>
            </p:cNvPr>
            <p:cNvSpPr txBox="1"/>
            <p:nvPr/>
          </p:nvSpPr>
          <p:spPr>
            <a:xfrm>
              <a:off x="6062960" y="1957233"/>
              <a:ext cx="2872147" cy="316098"/>
            </a:xfrm>
            <a:prstGeom prst="rect">
              <a:avLst/>
            </a:prstGeom>
            <a:noFill/>
          </p:spPr>
          <p:txBody>
            <a:bodyPr wrap="square" rtlCol="0">
              <a:spAutoFit/>
            </a:bodyPr>
            <a:lstStyle>
              <a:defPPr>
                <a:defRPr lang="en-US"/>
              </a:defPPr>
              <a:lvl1pPr>
                <a:defRPr sz="2000" b="1">
                  <a:solidFill>
                    <a:schemeClr val="bg1"/>
                  </a:solidFill>
                </a:defRPr>
              </a:lvl1pPr>
            </a:lstStyle>
            <a:p>
              <a:r>
                <a:rPr lang="en-GB" sz="1100" b="0">
                  <a:latin typeface="Arial" panose="020B0604020202020204" pitchFamily="34" charset="0"/>
                  <a:cs typeface="Arial" panose="020B0604020202020204" pitchFamily="34" charset="0"/>
                </a:rPr>
                <a:t>TRDR Trained Staff Responses</a:t>
              </a:r>
            </a:p>
          </p:txBody>
        </p:sp>
        <p:sp>
          <p:nvSpPr>
            <p:cNvPr id="24" name="TextBox 23">
              <a:extLst>
                <a:ext uri="{FF2B5EF4-FFF2-40B4-BE49-F238E27FC236}">
                  <a16:creationId xmlns:a16="http://schemas.microsoft.com/office/drawing/2014/main" id="{300EAF1D-C555-2FB5-AD1C-A25A67109261}"/>
                </a:ext>
              </a:extLst>
            </p:cNvPr>
            <p:cNvSpPr txBox="1"/>
            <p:nvPr/>
          </p:nvSpPr>
          <p:spPr>
            <a:xfrm>
              <a:off x="6096001" y="2237174"/>
              <a:ext cx="2872147" cy="557820"/>
            </a:xfrm>
            <a:prstGeom prst="rect">
              <a:avLst/>
            </a:prstGeom>
            <a:noFill/>
          </p:spPr>
          <p:txBody>
            <a:bodyPr wrap="square" rtlCol="0">
              <a:spAutoFit/>
            </a:bodyPr>
            <a:lstStyle>
              <a:defPPr>
                <a:defRPr lang="en-US"/>
              </a:defPPr>
              <a:lvl1pPr>
                <a:defRPr sz="2000" b="1">
                  <a:solidFill>
                    <a:schemeClr val="bg1"/>
                  </a:solidFill>
                </a:defRPr>
              </a:lvl1pPr>
            </a:lstStyle>
            <a:p>
              <a:r>
                <a:rPr lang="en-GB" sz="2400">
                  <a:latin typeface="Arial" panose="020B0604020202020204" pitchFamily="34" charset="0"/>
                  <a:cs typeface="Arial" panose="020B0604020202020204" pitchFamily="34" charset="0"/>
                </a:rPr>
                <a:t>14</a:t>
              </a:r>
            </a:p>
          </p:txBody>
        </p:sp>
      </p:grpSp>
      <p:grpSp>
        <p:nvGrpSpPr>
          <p:cNvPr id="25" name="Group 24">
            <a:extLst>
              <a:ext uri="{FF2B5EF4-FFF2-40B4-BE49-F238E27FC236}">
                <a16:creationId xmlns:a16="http://schemas.microsoft.com/office/drawing/2014/main" id="{7CA6EEB0-7E27-EC57-58F2-64504E166AF0}"/>
              </a:ext>
            </a:extLst>
          </p:cNvPr>
          <p:cNvGrpSpPr/>
          <p:nvPr/>
        </p:nvGrpSpPr>
        <p:grpSpPr>
          <a:xfrm>
            <a:off x="5950061" y="2046578"/>
            <a:ext cx="2727954" cy="814912"/>
            <a:chOff x="5949996" y="1867489"/>
            <a:chExt cx="3296124" cy="984640"/>
          </a:xfrm>
        </p:grpSpPr>
        <p:sp>
          <p:nvSpPr>
            <p:cNvPr id="26" name="Rectangle: Top Corners Rounded 25">
              <a:extLst>
                <a:ext uri="{FF2B5EF4-FFF2-40B4-BE49-F238E27FC236}">
                  <a16:creationId xmlns:a16="http://schemas.microsoft.com/office/drawing/2014/main" id="{75C4423B-883C-F80F-14C9-11AA30419642}"/>
                </a:ext>
              </a:extLst>
            </p:cNvPr>
            <p:cNvSpPr/>
            <p:nvPr/>
          </p:nvSpPr>
          <p:spPr>
            <a:xfrm rot="16200000">
              <a:off x="5581897" y="2235588"/>
              <a:ext cx="984640" cy="248441"/>
            </a:xfrm>
            <a:prstGeom prst="round2SameRect">
              <a:avLst>
                <a:gd name="adj1" fmla="val 50000"/>
                <a:gd name="adj2" fmla="val 0"/>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26">
              <a:extLst>
                <a:ext uri="{FF2B5EF4-FFF2-40B4-BE49-F238E27FC236}">
                  <a16:creationId xmlns:a16="http://schemas.microsoft.com/office/drawing/2014/main" id="{60A04724-7ACC-5F33-6684-857A661A379C}"/>
                </a:ext>
              </a:extLst>
            </p:cNvPr>
            <p:cNvSpPr/>
            <p:nvPr/>
          </p:nvSpPr>
          <p:spPr>
            <a:xfrm rot="5400000">
              <a:off x="7065675" y="812870"/>
              <a:ext cx="984640" cy="3093878"/>
            </a:xfrm>
            <a:prstGeom prst="round2SameRect">
              <a:avLst>
                <a:gd name="adj1" fmla="val 15746"/>
                <a:gd name="adj2" fmla="val 6088"/>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09540B1-D075-E11B-14ED-5E39F5D29136}"/>
                </a:ext>
              </a:extLst>
            </p:cNvPr>
            <p:cNvSpPr txBox="1"/>
            <p:nvPr/>
          </p:nvSpPr>
          <p:spPr>
            <a:xfrm>
              <a:off x="6062959" y="1957233"/>
              <a:ext cx="3183161" cy="316098"/>
            </a:xfrm>
            <a:prstGeom prst="rect">
              <a:avLst/>
            </a:prstGeom>
            <a:noFill/>
          </p:spPr>
          <p:txBody>
            <a:bodyPr wrap="square" rtlCol="0">
              <a:spAutoFit/>
            </a:bodyPr>
            <a:lstStyle>
              <a:defPPr>
                <a:defRPr lang="en-US"/>
              </a:defPPr>
              <a:lvl1pPr>
                <a:defRPr sz="2000" b="1">
                  <a:solidFill>
                    <a:schemeClr val="bg1"/>
                  </a:solidFill>
                </a:defRPr>
              </a:lvl1pPr>
            </a:lstStyle>
            <a:p>
              <a:r>
                <a:rPr lang="en-GB" sz="1100" b="0">
                  <a:latin typeface="Arial" panose="020B0604020202020204" pitchFamily="34" charset="0"/>
                  <a:cs typeface="Arial" panose="020B0604020202020204" pitchFamily="34" charset="0"/>
                </a:rPr>
                <a:t>Non TRDR Trained Staff Responses</a:t>
              </a:r>
            </a:p>
          </p:txBody>
        </p:sp>
        <p:sp>
          <p:nvSpPr>
            <p:cNvPr id="29" name="TextBox 28">
              <a:extLst>
                <a:ext uri="{FF2B5EF4-FFF2-40B4-BE49-F238E27FC236}">
                  <a16:creationId xmlns:a16="http://schemas.microsoft.com/office/drawing/2014/main" id="{385A3D85-7272-4BF0-0868-4D9A012B5F6B}"/>
                </a:ext>
              </a:extLst>
            </p:cNvPr>
            <p:cNvSpPr txBox="1"/>
            <p:nvPr/>
          </p:nvSpPr>
          <p:spPr>
            <a:xfrm>
              <a:off x="6096001" y="2237174"/>
              <a:ext cx="2872148" cy="557820"/>
            </a:xfrm>
            <a:prstGeom prst="rect">
              <a:avLst/>
            </a:prstGeom>
            <a:noFill/>
          </p:spPr>
          <p:txBody>
            <a:bodyPr wrap="square" rtlCol="0">
              <a:spAutoFit/>
            </a:bodyPr>
            <a:lstStyle>
              <a:defPPr>
                <a:defRPr lang="en-US"/>
              </a:defPPr>
              <a:lvl1pPr>
                <a:defRPr sz="2000" b="1">
                  <a:solidFill>
                    <a:schemeClr val="bg1"/>
                  </a:solidFill>
                </a:defRPr>
              </a:lvl1pPr>
            </a:lstStyle>
            <a:p>
              <a:r>
                <a:rPr lang="en-GB" sz="2400">
                  <a:latin typeface="Arial" panose="020B0604020202020204" pitchFamily="34" charset="0"/>
                  <a:cs typeface="Arial" panose="020B0604020202020204" pitchFamily="34" charset="0"/>
                </a:rPr>
                <a:t>261</a:t>
              </a:r>
            </a:p>
          </p:txBody>
        </p:sp>
      </p:grpSp>
    </p:spTree>
    <p:extLst>
      <p:ext uri="{BB962C8B-B14F-4D97-AF65-F5344CB8AC3E}">
        <p14:creationId xmlns:p14="http://schemas.microsoft.com/office/powerpoint/2010/main" val="48651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Responses – Cohort Characteristics - </a:t>
            </a:r>
            <a:r>
              <a:rPr lang="en-GB" err="1"/>
              <a:t>Malinya</a:t>
            </a:r>
            <a:r>
              <a:rPr lang="en-GB"/>
              <a:t> (3/3)</a:t>
            </a:r>
          </a:p>
          <a:p>
            <a:endParaRPr lang="en-US"/>
          </a:p>
        </p:txBody>
      </p:sp>
      <p:grpSp>
        <p:nvGrpSpPr>
          <p:cNvPr id="12" name="Group 11">
            <a:extLst>
              <a:ext uri="{FF2B5EF4-FFF2-40B4-BE49-F238E27FC236}">
                <a16:creationId xmlns:a16="http://schemas.microsoft.com/office/drawing/2014/main" id="{A4C017AF-DBE6-BC72-60BB-84FBBE81A151}"/>
              </a:ext>
            </a:extLst>
          </p:cNvPr>
          <p:cNvGrpSpPr/>
          <p:nvPr/>
        </p:nvGrpSpPr>
        <p:grpSpPr>
          <a:xfrm>
            <a:off x="5950057" y="1081637"/>
            <a:ext cx="2629593" cy="814912"/>
            <a:chOff x="5949996" y="1867489"/>
            <a:chExt cx="3081583" cy="984640"/>
          </a:xfrm>
        </p:grpSpPr>
        <p:sp>
          <p:nvSpPr>
            <p:cNvPr id="19" name="Rectangle: Top Corners Rounded 18">
              <a:extLst>
                <a:ext uri="{FF2B5EF4-FFF2-40B4-BE49-F238E27FC236}">
                  <a16:creationId xmlns:a16="http://schemas.microsoft.com/office/drawing/2014/main" id="{19339A06-B8BE-F2DF-1961-AF913D58176A}"/>
                </a:ext>
              </a:extLst>
            </p:cNvPr>
            <p:cNvSpPr/>
            <p:nvPr/>
          </p:nvSpPr>
          <p:spPr>
            <a:xfrm rot="16200000">
              <a:off x="5581897" y="2235588"/>
              <a:ext cx="984640" cy="248441"/>
            </a:xfrm>
            <a:prstGeom prst="round2SameRect">
              <a:avLst>
                <a:gd name="adj1" fmla="val 50000"/>
                <a:gd name="adj2" fmla="val 0"/>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20">
              <a:extLst>
                <a:ext uri="{FF2B5EF4-FFF2-40B4-BE49-F238E27FC236}">
                  <a16:creationId xmlns:a16="http://schemas.microsoft.com/office/drawing/2014/main" id="{F3D03D3A-E3E5-3B12-BBE4-475C4E0CA230}"/>
                </a:ext>
              </a:extLst>
            </p:cNvPr>
            <p:cNvSpPr/>
            <p:nvPr/>
          </p:nvSpPr>
          <p:spPr>
            <a:xfrm rot="5400000">
              <a:off x="7028998" y="849547"/>
              <a:ext cx="984640" cy="3020523"/>
            </a:xfrm>
            <a:prstGeom prst="round2SameRect">
              <a:avLst>
                <a:gd name="adj1" fmla="val 15746"/>
                <a:gd name="adj2" fmla="val 6088"/>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948E66-D45D-EF7C-CDE5-E872D99266FE}"/>
                </a:ext>
              </a:extLst>
            </p:cNvPr>
            <p:cNvSpPr txBox="1"/>
            <p:nvPr/>
          </p:nvSpPr>
          <p:spPr>
            <a:xfrm>
              <a:off x="6062960" y="1957233"/>
              <a:ext cx="2872147" cy="316098"/>
            </a:xfrm>
            <a:prstGeom prst="rect">
              <a:avLst/>
            </a:prstGeom>
            <a:noFill/>
          </p:spPr>
          <p:txBody>
            <a:bodyPr wrap="square" rtlCol="0">
              <a:spAutoFit/>
            </a:bodyPr>
            <a:lstStyle>
              <a:defPPr>
                <a:defRPr lang="en-US"/>
              </a:defPPr>
              <a:lvl1pPr>
                <a:defRPr sz="2000" b="1">
                  <a:solidFill>
                    <a:schemeClr val="bg1"/>
                  </a:solidFill>
                </a:defRPr>
              </a:lvl1pPr>
            </a:lstStyle>
            <a:p>
              <a:r>
                <a:rPr lang="en-GB" sz="1100" b="0">
                  <a:latin typeface="Arial" panose="020B0604020202020204" pitchFamily="34" charset="0"/>
                  <a:cs typeface="Arial" panose="020B0604020202020204" pitchFamily="34" charset="0"/>
                </a:rPr>
                <a:t>TRDR Trained Staff Responses</a:t>
              </a:r>
            </a:p>
          </p:txBody>
        </p:sp>
        <p:sp>
          <p:nvSpPr>
            <p:cNvPr id="24" name="TextBox 23">
              <a:extLst>
                <a:ext uri="{FF2B5EF4-FFF2-40B4-BE49-F238E27FC236}">
                  <a16:creationId xmlns:a16="http://schemas.microsoft.com/office/drawing/2014/main" id="{300EAF1D-C555-2FB5-AD1C-A25A67109261}"/>
                </a:ext>
              </a:extLst>
            </p:cNvPr>
            <p:cNvSpPr txBox="1"/>
            <p:nvPr/>
          </p:nvSpPr>
          <p:spPr>
            <a:xfrm>
              <a:off x="6096001" y="2237174"/>
              <a:ext cx="2872147" cy="557820"/>
            </a:xfrm>
            <a:prstGeom prst="rect">
              <a:avLst/>
            </a:prstGeom>
            <a:noFill/>
          </p:spPr>
          <p:txBody>
            <a:bodyPr wrap="square" rtlCol="0">
              <a:spAutoFit/>
            </a:bodyPr>
            <a:lstStyle>
              <a:defPPr>
                <a:defRPr lang="en-US"/>
              </a:defPPr>
              <a:lvl1pPr>
                <a:defRPr sz="2000" b="1">
                  <a:solidFill>
                    <a:schemeClr val="bg1"/>
                  </a:solidFill>
                </a:defRPr>
              </a:lvl1pPr>
            </a:lstStyle>
            <a:p>
              <a:r>
                <a:rPr lang="en-GB" sz="2400">
                  <a:latin typeface="Arial" panose="020B0604020202020204" pitchFamily="34" charset="0"/>
                  <a:cs typeface="Arial" panose="020B0604020202020204" pitchFamily="34" charset="0"/>
                </a:rPr>
                <a:t>14</a:t>
              </a:r>
            </a:p>
          </p:txBody>
        </p:sp>
      </p:grpSp>
      <p:grpSp>
        <p:nvGrpSpPr>
          <p:cNvPr id="25" name="Group 24">
            <a:extLst>
              <a:ext uri="{FF2B5EF4-FFF2-40B4-BE49-F238E27FC236}">
                <a16:creationId xmlns:a16="http://schemas.microsoft.com/office/drawing/2014/main" id="{7CA6EEB0-7E27-EC57-58F2-64504E166AF0}"/>
              </a:ext>
            </a:extLst>
          </p:cNvPr>
          <p:cNvGrpSpPr/>
          <p:nvPr/>
        </p:nvGrpSpPr>
        <p:grpSpPr>
          <a:xfrm>
            <a:off x="5950063" y="2046578"/>
            <a:ext cx="2727955" cy="814912"/>
            <a:chOff x="5949996" y="1867489"/>
            <a:chExt cx="3296124" cy="984640"/>
          </a:xfrm>
        </p:grpSpPr>
        <p:sp>
          <p:nvSpPr>
            <p:cNvPr id="26" name="Rectangle: Top Corners Rounded 25">
              <a:extLst>
                <a:ext uri="{FF2B5EF4-FFF2-40B4-BE49-F238E27FC236}">
                  <a16:creationId xmlns:a16="http://schemas.microsoft.com/office/drawing/2014/main" id="{75C4423B-883C-F80F-14C9-11AA30419642}"/>
                </a:ext>
              </a:extLst>
            </p:cNvPr>
            <p:cNvSpPr/>
            <p:nvPr/>
          </p:nvSpPr>
          <p:spPr>
            <a:xfrm rot="16200000">
              <a:off x="5581897" y="2235588"/>
              <a:ext cx="984640" cy="248441"/>
            </a:xfrm>
            <a:prstGeom prst="round2SameRect">
              <a:avLst>
                <a:gd name="adj1" fmla="val 50000"/>
                <a:gd name="adj2" fmla="val 0"/>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26">
              <a:extLst>
                <a:ext uri="{FF2B5EF4-FFF2-40B4-BE49-F238E27FC236}">
                  <a16:creationId xmlns:a16="http://schemas.microsoft.com/office/drawing/2014/main" id="{60A04724-7ACC-5F33-6684-857A661A379C}"/>
                </a:ext>
              </a:extLst>
            </p:cNvPr>
            <p:cNvSpPr/>
            <p:nvPr/>
          </p:nvSpPr>
          <p:spPr>
            <a:xfrm rot="5400000">
              <a:off x="7065675" y="812870"/>
              <a:ext cx="984640" cy="3093878"/>
            </a:xfrm>
            <a:prstGeom prst="round2SameRect">
              <a:avLst>
                <a:gd name="adj1" fmla="val 15746"/>
                <a:gd name="adj2" fmla="val 6088"/>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09540B1-D075-E11B-14ED-5E39F5D29136}"/>
                </a:ext>
              </a:extLst>
            </p:cNvPr>
            <p:cNvSpPr txBox="1"/>
            <p:nvPr/>
          </p:nvSpPr>
          <p:spPr>
            <a:xfrm>
              <a:off x="6062959" y="1957233"/>
              <a:ext cx="3183161" cy="316098"/>
            </a:xfrm>
            <a:prstGeom prst="rect">
              <a:avLst/>
            </a:prstGeom>
            <a:noFill/>
          </p:spPr>
          <p:txBody>
            <a:bodyPr wrap="square" rtlCol="0">
              <a:spAutoFit/>
            </a:bodyPr>
            <a:lstStyle>
              <a:defPPr>
                <a:defRPr lang="en-US"/>
              </a:defPPr>
              <a:lvl1pPr>
                <a:defRPr sz="2000" b="1">
                  <a:solidFill>
                    <a:schemeClr val="bg1"/>
                  </a:solidFill>
                </a:defRPr>
              </a:lvl1pPr>
            </a:lstStyle>
            <a:p>
              <a:r>
                <a:rPr lang="en-GB" sz="1100" b="0">
                  <a:latin typeface="Arial" panose="020B0604020202020204" pitchFamily="34" charset="0"/>
                  <a:cs typeface="Arial" panose="020B0604020202020204" pitchFamily="34" charset="0"/>
                </a:rPr>
                <a:t>Non TRDR Trained Staff Responses</a:t>
              </a:r>
            </a:p>
          </p:txBody>
        </p:sp>
        <p:sp>
          <p:nvSpPr>
            <p:cNvPr id="29" name="TextBox 28">
              <a:extLst>
                <a:ext uri="{FF2B5EF4-FFF2-40B4-BE49-F238E27FC236}">
                  <a16:creationId xmlns:a16="http://schemas.microsoft.com/office/drawing/2014/main" id="{385A3D85-7272-4BF0-0868-4D9A012B5F6B}"/>
                </a:ext>
              </a:extLst>
            </p:cNvPr>
            <p:cNvSpPr txBox="1"/>
            <p:nvPr/>
          </p:nvSpPr>
          <p:spPr>
            <a:xfrm>
              <a:off x="6096001" y="2237174"/>
              <a:ext cx="2872148" cy="557820"/>
            </a:xfrm>
            <a:prstGeom prst="rect">
              <a:avLst/>
            </a:prstGeom>
            <a:noFill/>
          </p:spPr>
          <p:txBody>
            <a:bodyPr wrap="square" rtlCol="0">
              <a:spAutoFit/>
            </a:bodyPr>
            <a:lstStyle>
              <a:defPPr>
                <a:defRPr lang="en-US"/>
              </a:defPPr>
              <a:lvl1pPr>
                <a:defRPr sz="2000" b="1">
                  <a:solidFill>
                    <a:schemeClr val="bg1"/>
                  </a:solidFill>
                </a:defRPr>
              </a:lvl1pPr>
            </a:lstStyle>
            <a:p>
              <a:r>
                <a:rPr lang="en-GB" sz="2400">
                  <a:latin typeface="Arial" panose="020B0604020202020204" pitchFamily="34" charset="0"/>
                  <a:cs typeface="Arial" panose="020B0604020202020204" pitchFamily="34" charset="0"/>
                </a:rPr>
                <a:t>261</a:t>
              </a:r>
            </a:p>
          </p:txBody>
        </p:sp>
      </p:grpSp>
      <p:grpSp>
        <p:nvGrpSpPr>
          <p:cNvPr id="14" name="Group 13">
            <a:extLst>
              <a:ext uri="{FF2B5EF4-FFF2-40B4-BE49-F238E27FC236}">
                <a16:creationId xmlns:a16="http://schemas.microsoft.com/office/drawing/2014/main" id="{E95C2836-65BE-C80A-7009-81D2E874CE87}"/>
              </a:ext>
            </a:extLst>
          </p:cNvPr>
          <p:cNvGrpSpPr/>
          <p:nvPr/>
        </p:nvGrpSpPr>
        <p:grpSpPr>
          <a:xfrm>
            <a:off x="824130" y="2434633"/>
            <a:ext cx="4932734" cy="3978012"/>
            <a:chOff x="6041037" y="1813964"/>
            <a:chExt cx="5653152" cy="4558994"/>
          </a:xfrm>
        </p:grpSpPr>
        <p:pic>
          <p:nvPicPr>
            <p:cNvPr id="15" name="Picture 14" descr="A screenshot of a computer&#10;&#10;Description automatically generated">
              <a:extLst>
                <a:ext uri="{FF2B5EF4-FFF2-40B4-BE49-F238E27FC236}">
                  <a16:creationId xmlns:a16="http://schemas.microsoft.com/office/drawing/2014/main" id="{DC357D7A-4544-0831-A600-4D36909C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037" y="1813964"/>
              <a:ext cx="5653152" cy="4558994"/>
            </a:xfrm>
            <a:prstGeom prst="rect">
              <a:avLst/>
            </a:prstGeom>
          </p:spPr>
        </p:pic>
        <p:pic>
          <p:nvPicPr>
            <p:cNvPr id="16" name="Picture 15" descr="A group of colorful dots with text&#10;&#10;Description automatically generated">
              <a:extLst>
                <a:ext uri="{FF2B5EF4-FFF2-40B4-BE49-F238E27FC236}">
                  <a16:creationId xmlns:a16="http://schemas.microsoft.com/office/drawing/2014/main" id="{335A24D9-F09F-4C3F-2CC0-0A28FB757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8910" y="2603641"/>
              <a:ext cx="2355464" cy="3210003"/>
            </a:xfrm>
            <a:prstGeom prst="rect">
              <a:avLst/>
            </a:prstGeom>
          </p:spPr>
        </p:pic>
        <p:pic>
          <p:nvPicPr>
            <p:cNvPr id="17" name="Picture 16" descr="A colorful pie chart with numbers&#10;&#10;Description automatically generated">
              <a:extLst>
                <a:ext uri="{FF2B5EF4-FFF2-40B4-BE49-F238E27FC236}">
                  <a16:creationId xmlns:a16="http://schemas.microsoft.com/office/drawing/2014/main" id="{4A3A2CA3-BE44-44EF-16FE-6DAD1EF4A211}"/>
                </a:ext>
              </a:extLst>
            </p:cNvPr>
            <p:cNvPicPr>
              <a:picLocks noChangeAspect="1"/>
            </p:cNvPicPr>
            <p:nvPr/>
          </p:nvPicPr>
          <p:blipFill>
            <a:blip r:embed="rId5">
              <a:extLst>
                <a:ext uri="{28A0092B-C50C-407E-A947-70E740481C1C}">
                  <a14:useLocalDpi xmlns:a14="http://schemas.microsoft.com/office/drawing/2010/main" val="0"/>
                </a:ext>
              </a:extLst>
            </a:blip>
            <a:srcRect l="4246"/>
            <a:stretch/>
          </p:blipFill>
          <p:spPr>
            <a:xfrm>
              <a:off x="6173945" y="2728208"/>
              <a:ext cx="2981100" cy="2874865"/>
            </a:xfrm>
            <a:prstGeom prst="rect">
              <a:avLst/>
            </a:prstGeom>
          </p:spPr>
        </p:pic>
      </p:grpSp>
      <p:grpSp>
        <p:nvGrpSpPr>
          <p:cNvPr id="3" name="Group 2">
            <a:extLst>
              <a:ext uri="{FF2B5EF4-FFF2-40B4-BE49-F238E27FC236}">
                <a16:creationId xmlns:a16="http://schemas.microsoft.com/office/drawing/2014/main" id="{D683B667-B1F6-CCE5-253F-FE109BFA3C34}"/>
              </a:ext>
            </a:extLst>
          </p:cNvPr>
          <p:cNvGrpSpPr/>
          <p:nvPr/>
        </p:nvGrpSpPr>
        <p:grpSpPr>
          <a:xfrm>
            <a:off x="2685830" y="1417521"/>
            <a:ext cx="3081583" cy="984640"/>
            <a:chOff x="5949996" y="1867489"/>
            <a:chExt cx="3081583" cy="984640"/>
          </a:xfrm>
        </p:grpSpPr>
        <p:sp>
          <p:nvSpPr>
            <p:cNvPr id="5" name="Rectangle: Top Corners Rounded 4">
              <a:extLst>
                <a:ext uri="{FF2B5EF4-FFF2-40B4-BE49-F238E27FC236}">
                  <a16:creationId xmlns:a16="http://schemas.microsoft.com/office/drawing/2014/main" id="{5EAF082C-0510-8B15-5F73-48A94B1FBE9D}"/>
                </a:ext>
              </a:extLst>
            </p:cNvPr>
            <p:cNvSpPr/>
            <p:nvPr/>
          </p:nvSpPr>
          <p:spPr>
            <a:xfrm rot="16200000">
              <a:off x="5581897" y="2235588"/>
              <a:ext cx="984640" cy="248441"/>
            </a:xfrm>
            <a:prstGeom prst="round2SameRect">
              <a:avLst>
                <a:gd name="adj1" fmla="val 50000"/>
                <a:gd name="adj2" fmla="val 0"/>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BD3C8248-3613-17CB-2115-74958472AE8D}"/>
                </a:ext>
              </a:extLst>
            </p:cNvPr>
            <p:cNvSpPr/>
            <p:nvPr/>
          </p:nvSpPr>
          <p:spPr>
            <a:xfrm rot="5400000">
              <a:off x="7028998" y="849547"/>
              <a:ext cx="984640" cy="3020523"/>
            </a:xfrm>
            <a:prstGeom prst="round2SameRect">
              <a:avLst>
                <a:gd name="adj1" fmla="val 15746"/>
                <a:gd name="adj2" fmla="val 6088"/>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B537DF-1DD7-0EDD-94D6-77E3BE7BDAA9}"/>
                </a:ext>
              </a:extLst>
            </p:cNvPr>
            <p:cNvSpPr txBox="1"/>
            <p:nvPr/>
          </p:nvSpPr>
          <p:spPr>
            <a:xfrm>
              <a:off x="6062960" y="1957233"/>
              <a:ext cx="2872148" cy="300082"/>
            </a:xfrm>
            <a:prstGeom prst="rect">
              <a:avLst/>
            </a:prstGeom>
            <a:noFill/>
          </p:spPr>
          <p:txBody>
            <a:bodyPr wrap="square" rtlCol="0">
              <a:spAutoFit/>
            </a:bodyPr>
            <a:lstStyle>
              <a:defPPr>
                <a:defRPr lang="en-US"/>
              </a:defPPr>
              <a:lvl1pPr>
                <a:defRPr sz="2000" b="1">
                  <a:solidFill>
                    <a:schemeClr val="bg1"/>
                  </a:solidFill>
                </a:defRPr>
              </a:lvl1pPr>
            </a:lstStyle>
            <a:p>
              <a:r>
                <a:rPr lang="en-GB" sz="1300" b="0">
                  <a:latin typeface="Arial" panose="020B0604020202020204" pitchFamily="34" charset="0"/>
                  <a:cs typeface="Arial" panose="020B0604020202020204" pitchFamily="34" charset="0"/>
                </a:rPr>
                <a:t>All Responses</a:t>
              </a:r>
            </a:p>
          </p:txBody>
        </p:sp>
        <p:sp>
          <p:nvSpPr>
            <p:cNvPr id="11" name="TextBox 10">
              <a:extLst>
                <a:ext uri="{FF2B5EF4-FFF2-40B4-BE49-F238E27FC236}">
                  <a16:creationId xmlns:a16="http://schemas.microsoft.com/office/drawing/2014/main" id="{DE15EAB5-BC57-C9A2-B913-78E01321C632}"/>
                </a:ext>
              </a:extLst>
            </p:cNvPr>
            <p:cNvSpPr txBox="1"/>
            <p:nvPr/>
          </p:nvSpPr>
          <p:spPr>
            <a:xfrm>
              <a:off x="6096000" y="2237174"/>
              <a:ext cx="2872148" cy="584775"/>
            </a:xfrm>
            <a:prstGeom prst="rect">
              <a:avLst/>
            </a:prstGeom>
            <a:noFill/>
          </p:spPr>
          <p:txBody>
            <a:bodyPr wrap="square" rtlCol="0">
              <a:spAutoFit/>
            </a:bodyPr>
            <a:lstStyle>
              <a:defPPr>
                <a:defRPr lang="en-US"/>
              </a:defPPr>
              <a:lvl1pPr>
                <a:defRPr sz="2000" b="1">
                  <a:solidFill>
                    <a:schemeClr val="bg1"/>
                  </a:solidFill>
                </a:defRPr>
              </a:lvl1pPr>
            </a:lstStyle>
            <a:p>
              <a:r>
                <a:rPr lang="en-GB" sz="3200">
                  <a:latin typeface="Arial" panose="020B0604020202020204" pitchFamily="34" charset="0"/>
                  <a:cs typeface="Arial" panose="020B0604020202020204" pitchFamily="34" charset="0"/>
                </a:rPr>
                <a:t>275</a:t>
              </a:r>
            </a:p>
          </p:txBody>
        </p:sp>
      </p:grpSp>
      <p:grpSp>
        <p:nvGrpSpPr>
          <p:cNvPr id="30" name="Group 29">
            <a:extLst>
              <a:ext uri="{FF2B5EF4-FFF2-40B4-BE49-F238E27FC236}">
                <a16:creationId xmlns:a16="http://schemas.microsoft.com/office/drawing/2014/main" id="{05AF1690-6099-EE30-F422-F54D8649933D}"/>
              </a:ext>
            </a:extLst>
          </p:cNvPr>
          <p:cNvGrpSpPr/>
          <p:nvPr/>
        </p:nvGrpSpPr>
        <p:grpSpPr>
          <a:xfrm>
            <a:off x="5872835" y="3123676"/>
            <a:ext cx="5768542" cy="3288969"/>
            <a:chOff x="169414" y="3134699"/>
            <a:chExt cx="5689722" cy="3238260"/>
          </a:xfrm>
        </p:grpSpPr>
        <p:pic>
          <p:nvPicPr>
            <p:cNvPr id="31" name="Picture 30" descr="A screen shot of a computer&#10;&#10;Description automatically generated">
              <a:extLst>
                <a:ext uri="{FF2B5EF4-FFF2-40B4-BE49-F238E27FC236}">
                  <a16:creationId xmlns:a16="http://schemas.microsoft.com/office/drawing/2014/main" id="{3ED683BB-4D0B-BF6C-CFD0-BFFED988CC37}"/>
                </a:ext>
              </a:extLst>
            </p:cNvPr>
            <p:cNvPicPr>
              <a:picLocks noChangeAspect="1"/>
            </p:cNvPicPr>
            <p:nvPr/>
          </p:nvPicPr>
          <p:blipFill>
            <a:blip r:embed="rId6">
              <a:extLst>
                <a:ext uri="{28A0092B-C50C-407E-A947-70E740481C1C}">
                  <a14:useLocalDpi xmlns:a14="http://schemas.microsoft.com/office/drawing/2010/main" val="0"/>
                </a:ext>
              </a:extLst>
            </a:blip>
            <a:srcRect l="510"/>
            <a:stretch/>
          </p:blipFill>
          <p:spPr>
            <a:xfrm>
              <a:off x="169414" y="3134699"/>
              <a:ext cx="5689722" cy="3238260"/>
            </a:xfrm>
            <a:prstGeom prst="rect">
              <a:avLst/>
            </a:prstGeom>
          </p:spPr>
        </p:pic>
        <p:pic>
          <p:nvPicPr>
            <p:cNvPr id="32" name="Picture 31" descr="A group of text on a white background&#10;&#10;Description automatically generated">
              <a:extLst>
                <a:ext uri="{FF2B5EF4-FFF2-40B4-BE49-F238E27FC236}">
                  <a16:creationId xmlns:a16="http://schemas.microsoft.com/office/drawing/2014/main" id="{D0577129-9CFF-6A17-D41B-1AC489CCA7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2320" y="4091355"/>
              <a:ext cx="1335458" cy="1772935"/>
            </a:xfrm>
            <a:prstGeom prst="rect">
              <a:avLst/>
            </a:prstGeom>
          </p:spPr>
        </p:pic>
        <p:pic>
          <p:nvPicPr>
            <p:cNvPr id="33" name="Picture 32" descr="A pie chart with numbers and percentages&#10;&#10;Description automatically generated">
              <a:extLst>
                <a:ext uri="{FF2B5EF4-FFF2-40B4-BE49-F238E27FC236}">
                  <a16:creationId xmlns:a16="http://schemas.microsoft.com/office/drawing/2014/main" id="{EB293964-E4D7-EB35-19BC-B345372CEB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649" y="3817192"/>
              <a:ext cx="2312895" cy="2211872"/>
            </a:xfrm>
            <a:prstGeom prst="rect">
              <a:avLst/>
            </a:prstGeom>
          </p:spPr>
        </p:pic>
      </p:grpSp>
    </p:spTree>
    <p:extLst>
      <p:ext uri="{BB962C8B-B14F-4D97-AF65-F5344CB8AC3E}">
        <p14:creationId xmlns:p14="http://schemas.microsoft.com/office/powerpoint/2010/main" val="285528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E6520A-8B94-A831-785F-449B81F5A6E3}"/>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3BC48895-B107-1CCA-B26B-4F32FF08CFC5}"/>
              </a:ext>
            </a:extLst>
          </p:cNvPr>
          <p:cNvSpPr>
            <a:spLocks noGrp="1"/>
          </p:cNvSpPr>
          <p:nvPr>
            <p:ph type="body" sz="quarter" idx="11"/>
          </p:nvPr>
        </p:nvSpPr>
        <p:spPr/>
        <p:txBody>
          <a:bodyPr/>
          <a:lstStyle/>
          <a:p>
            <a:r>
              <a:rPr lang="en-GB"/>
              <a:t>Responses - Average Scores Overall - </a:t>
            </a:r>
            <a:r>
              <a:rPr lang="en-GB" err="1"/>
              <a:t>Malinya</a:t>
            </a:r>
            <a:r>
              <a:rPr lang="en-GB"/>
              <a:t> </a:t>
            </a:r>
          </a:p>
        </p:txBody>
      </p:sp>
      <p:sp>
        <p:nvSpPr>
          <p:cNvPr id="4" name="Text Placeholder 3">
            <a:extLst>
              <a:ext uri="{FF2B5EF4-FFF2-40B4-BE49-F238E27FC236}">
                <a16:creationId xmlns:a16="http://schemas.microsoft.com/office/drawing/2014/main" id="{2B00DAFB-D07D-27D5-C095-FD4932E70B37}"/>
              </a:ext>
            </a:extLst>
          </p:cNvPr>
          <p:cNvSpPr>
            <a:spLocks noGrp="1"/>
          </p:cNvSpPr>
          <p:nvPr>
            <p:ph type="body" sz="quarter" idx="12"/>
          </p:nvPr>
        </p:nvSpPr>
        <p:spPr>
          <a:xfrm>
            <a:off x="550623" y="1027818"/>
            <a:ext cx="11026775" cy="5097463"/>
          </a:xfrm>
        </p:spPr>
        <p:txBody>
          <a:bodyPr>
            <a:normAutofit fontScale="92500" lnSpcReduction="20000"/>
          </a:bodyPr>
          <a:lstStyle/>
          <a:p>
            <a:pPr marL="285750" indent="-285750">
              <a:lnSpc>
                <a:spcPct val="150000"/>
              </a:lnSpc>
              <a:buFont typeface="Wingdings" panose="05000000000000000000" pitchFamily="2" charset="2"/>
              <a:buChar char="§"/>
            </a:pPr>
            <a:r>
              <a:rPr lang="en-GB" sz="1600">
                <a:solidFill>
                  <a:srgbClr val="000000"/>
                </a:solidFill>
              </a:rPr>
              <a:t>Each individual teacher's overall score is calculated across the 6 areas of the TDC framework; professional development, digital resources, teaching and learning, assessment, empowering learners, facilitating learners’ digital competency. </a:t>
            </a:r>
          </a:p>
          <a:p>
            <a:pPr marL="285750" indent="-285750">
              <a:lnSpc>
                <a:spcPct val="150000"/>
              </a:lnSpc>
              <a:buFont typeface="Wingdings" panose="05000000000000000000" pitchFamily="2" charset="2"/>
              <a:buChar char="§"/>
            </a:pPr>
            <a:r>
              <a:rPr lang="en-GB" sz="1600">
                <a:solidFill>
                  <a:srgbClr val="000000"/>
                </a:solidFill>
              </a:rPr>
              <a:t>The 32 self-reflection statements across the 6 areas each have 4 options, each mapped to a maturity level; Digital Uninitiated, Digital Novice, Digital Practitioner and Digital Innovator. These are weighted to give a percentage score, thereby showing a score by area and an overall score for each teacher.   </a:t>
            </a:r>
          </a:p>
          <a:p>
            <a:pPr marL="285750" indent="-285750">
              <a:lnSpc>
                <a:spcPct val="150000"/>
              </a:lnSpc>
              <a:buFont typeface="Wingdings" panose="05000000000000000000" pitchFamily="2" charset="2"/>
              <a:buChar char="§"/>
            </a:pPr>
            <a:r>
              <a:rPr lang="en-GB" sz="1600">
                <a:solidFill>
                  <a:srgbClr val="000000"/>
                </a:solidFill>
              </a:rPr>
              <a:t>As the basic version of the LP+OASIS tool (V1.0) was used in the </a:t>
            </a:r>
            <a:r>
              <a:rPr lang="en-GB" sz="1600" err="1">
                <a:solidFill>
                  <a:srgbClr val="000000"/>
                </a:solidFill>
              </a:rPr>
              <a:t>Malinya</a:t>
            </a:r>
            <a:r>
              <a:rPr lang="en-GB" sz="1600">
                <a:solidFill>
                  <a:srgbClr val="000000"/>
                </a:solidFill>
              </a:rPr>
              <a:t> as well as Buranda and </a:t>
            </a:r>
            <a:r>
              <a:rPr lang="en-GB" sz="1600" err="1">
                <a:solidFill>
                  <a:srgbClr val="000000"/>
                </a:solidFill>
              </a:rPr>
              <a:t>Elbonia</a:t>
            </a:r>
            <a:r>
              <a:rPr lang="en-GB" sz="1600">
                <a:solidFill>
                  <a:srgbClr val="000000"/>
                </a:solidFill>
              </a:rPr>
              <a:t>, the scores can be directly compared, subject to the expressed caution in using small numbers. </a:t>
            </a:r>
          </a:p>
          <a:p>
            <a:pPr marL="285750" indent="-285750">
              <a:lnSpc>
                <a:spcPct val="150000"/>
              </a:lnSpc>
              <a:buFont typeface="Wingdings" panose="05000000000000000000" pitchFamily="2" charset="2"/>
              <a:buChar char="§"/>
            </a:pPr>
            <a:r>
              <a:rPr lang="en-GB" sz="1600">
                <a:solidFill>
                  <a:srgbClr val="000000"/>
                </a:solidFill>
              </a:rPr>
              <a:t>The average of these scores, gives a score for the country. In this survey </a:t>
            </a:r>
            <a:r>
              <a:rPr lang="en-GB" sz="1600" err="1">
                <a:solidFill>
                  <a:srgbClr val="000000"/>
                </a:solidFill>
              </a:rPr>
              <a:t>Malinya</a:t>
            </a:r>
            <a:r>
              <a:rPr lang="en-GB" sz="1600">
                <a:solidFill>
                  <a:srgbClr val="000000"/>
                </a:solidFill>
              </a:rPr>
              <a:t> has the highest average score, showing that on average its teachers have a higher level of digital maturity than the other countries teachers.</a:t>
            </a:r>
          </a:p>
          <a:p>
            <a:pPr marL="285750" indent="-285750">
              <a:lnSpc>
                <a:spcPct val="150000"/>
              </a:lnSpc>
              <a:buFont typeface="Wingdings" panose="05000000000000000000" pitchFamily="2" charset="2"/>
              <a:buChar char="§"/>
            </a:pPr>
            <a:r>
              <a:rPr lang="en-GB" sz="1600">
                <a:solidFill>
                  <a:srgbClr val="000000"/>
                </a:solidFill>
              </a:rPr>
              <a:t>There is a 14.63% difference between the TRDR teachers and non-TRDR teachers, which is significantly greater than the other three countries, suggesting that the TRDR project had greater impact in moving teachers to higher levels of digital maturity.</a:t>
            </a:r>
          </a:p>
          <a:p>
            <a:pPr marL="285750" indent="-285750">
              <a:lnSpc>
                <a:spcPct val="150000"/>
              </a:lnSpc>
              <a:buFont typeface="Wingdings" panose="05000000000000000000" pitchFamily="2" charset="2"/>
              <a:buChar char="§"/>
            </a:pPr>
            <a:r>
              <a:rPr lang="en-GB" sz="1600">
                <a:solidFill>
                  <a:srgbClr val="000000"/>
                </a:solidFill>
              </a:rPr>
              <a:t>The difference in average scores between the TRDR teachers and non-TRDR teachers is negligible between rural and urban areas, however male respondents show a greater difference percentage (20.14%) than female respondents (7.93%).</a:t>
            </a:r>
          </a:p>
        </p:txBody>
      </p:sp>
    </p:spTree>
    <p:extLst>
      <p:ext uri="{BB962C8B-B14F-4D97-AF65-F5344CB8AC3E}">
        <p14:creationId xmlns:p14="http://schemas.microsoft.com/office/powerpoint/2010/main" val="386572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6F8D7BF8-9151-99A4-69EF-E6B047AC0327}"/>
              </a:ext>
            </a:extLst>
          </p:cNvPr>
          <p:cNvSpPr/>
          <p:nvPr/>
        </p:nvSpPr>
        <p:spPr>
          <a:xfrm>
            <a:off x="717765" y="2228110"/>
            <a:ext cx="1761170" cy="560469"/>
          </a:xfrm>
          <a:prstGeom prst="rect">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600" b="1">
              <a:solidFill>
                <a:schemeClr val="bg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BE4830B9-AEE2-728E-B4EE-7DE4AD8C03B7}"/>
              </a:ext>
            </a:extLst>
          </p:cNvPr>
          <p:cNvSpPr/>
          <p:nvPr/>
        </p:nvSpPr>
        <p:spPr>
          <a:xfrm>
            <a:off x="728299" y="2883521"/>
            <a:ext cx="1761170" cy="560469"/>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600" b="1">
              <a:solidFill>
                <a:schemeClr val="bg1"/>
              </a:solidFill>
              <a:latin typeface="Segoe UI" panose="020B0502040204020203" pitchFamily="34" charset="0"/>
              <a:cs typeface="Segoe UI" panose="020B0502040204020203" pitchFamily="34" charset="0"/>
            </a:endParaRPr>
          </a:p>
        </p:txBody>
      </p:sp>
      <p:sp>
        <p:nvSpPr>
          <p:cNvPr id="92" name="Rectangle 91">
            <a:extLst>
              <a:ext uri="{FF2B5EF4-FFF2-40B4-BE49-F238E27FC236}">
                <a16:creationId xmlns:a16="http://schemas.microsoft.com/office/drawing/2014/main" id="{E837807D-9FAD-10A0-20FC-F0E9E9EB7936}"/>
              </a:ext>
            </a:extLst>
          </p:cNvPr>
          <p:cNvSpPr/>
          <p:nvPr/>
        </p:nvSpPr>
        <p:spPr>
          <a:xfrm>
            <a:off x="728299" y="3538932"/>
            <a:ext cx="1761170" cy="560469"/>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600" b="1">
              <a:solidFill>
                <a:schemeClr val="bg1"/>
              </a:solidFill>
              <a:latin typeface="Segoe UI" panose="020B0502040204020203" pitchFamily="34" charset="0"/>
              <a:cs typeface="Segoe UI" panose="020B0502040204020203" pitchFamily="34" charset="0"/>
            </a:endParaRPr>
          </a:p>
        </p:txBody>
      </p:sp>
      <p:sp>
        <p:nvSpPr>
          <p:cNvPr id="93" name="Rectangle 92">
            <a:extLst>
              <a:ext uri="{FF2B5EF4-FFF2-40B4-BE49-F238E27FC236}">
                <a16:creationId xmlns:a16="http://schemas.microsoft.com/office/drawing/2014/main" id="{D1C5A2F9-7138-DE7D-C377-6D16882312D7}"/>
              </a:ext>
            </a:extLst>
          </p:cNvPr>
          <p:cNvSpPr/>
          <p:nvPr/>
        </p:nvSpPr>
        <p:spPr>
          <a:xfrm>
            <a:off x="728299" y="4221168"/>
            <a:ext cx="1761170" cy="560469"/>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600" b="1">
              <a:solidFill>
                <a:schemeClr val="bg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51C29ED7-C9A0-01BE-E9B9-B64E6B39F2EB}"/>
              </a:ext>
            </a:extLst>
          </p:cNvPr>
          <p:cNvSpPr/>
          <p:nvPr/>
        </p:nvSpPr>
        <p:spPr>
          <a:xfrm>
            <a:off x="724525" y="4877911"/>
            <a:ext cx="1761170" cy="570094"/>
          </a:xfrm>
          <a:prstGeom prst="rect">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600" b="1">
              <a:solidFill>
                <a:schemeClr val="bg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97A5E1EB-0334-22FC-AA59-DDA455E1658C}"/>
              </a:ext>
            </a:extLst>
          </p:cNvPr>
          <p:cNvSpPr/>
          <p:nvPr/>
        </p:nvSpPr>
        <p:spPr>
          <a:xfrm>
            <a:off x="762735" y="2228110"/>
            <a:ext cx="1761170" cy="560469"/>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err="1">
                <a:solidFill>
                  <a:schemeClr val="bg1"/>
                </a:solidFill>
                <a:latin typeface="Segoe UI" panose="020B0502040204020203" pitchFamily="34" charset="0"/>
                <a:cs typeface="Segoe UI" panose="020B0502040204020203" pitchFamily="34" charset="0"/>
              </a:rPr>
              <a:t>Malinya</a:t>
            </a:r>
            <a:endParaRPr lang="en-ID" sz="1600" b="1">
              <a:solidFill>
                <a:schemeClr val="bg1"/>
              </a:solidFill>
              <a:latin typeface="Segoe UI" panose="020B0502040204020203" pitchFamily="34" charset="0"/>
              <a:cs typeface="Segoe UI" panose="020B0502040204020203" pitchFamily="34" charset="0"/>
            </a:endParaRPr>
          </a:p>
        </p:txBody>
      </p:sp>
      <p:sp>
        <p:nvSpPr>
          <p:cNvPr id="86" name="Rectangle 85">
            <a:extLst>
              <a:ext uri="{FF2B5EF4-FFF2-40B4-BE49-F238E27FC236}">
                <a16:creationId xmlns:a16="http://schemas.microsoft.com/office/drawing/2014/main" id="{05AB0BFA-E1E1-1376-3253-DBB7A750E1CE}"/>
              </a:ext>
            </a:extLst>
          </p:cNvPr>
          <p:cNvSpPr/>
          <p:nvPr/>
        </p:nvSpPr>
        <p:spPr>
          <a:xfrm>
            <a:off x="773269" y="2883521"/>
            <a:ext cx="1761170" cy="560469"/>
          </a:xfrm>
          <a:prstGeom prst="rect">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chemeClr val="bg1"/>
                </a:solidFill>
                <a:latin typeface="Segoe UI" panose="020B0502040204020203" pitchFamily="34" charset="0"/>
                <a:cs typeface="Segoe UI" panose="020B0502040204020203" pitchFamily="34" charset="0"/>
              </a:rPr>
              <a:t>Buranda</a:t>
            </a:r>
          </a:p>
        </p:txBody>
      </p:sp>
      <p:sp>
        <p:nvSpPr>
          <p:cNvPr id="87" name="Rectangle 86">
            <a:extLst>
              <a:ext uri="{FF2B5EF4-FFF2-40B4-BE49-F238E27FC236}">
                <a16:creationId xmlns:a16="http://schemas.microsoft.com/office/drawing/2014/main" id="{2D1EEA69-E154-4B57-BC30-BE5A7DE1006C}"/>
              </a:ext>
            </a:extLst>
          </p:cNvPr>
          <p:cNvSpPr/>
          <p:nvPr/>
        </p:nvSpPr>
        <p:spPr>
          <a:xfrm>
            <a:off x="773269" y="3538932"/>
            <a:ext cx="1761170" cy="560469"/>
          </a:xfrm>
          <a:prstGeom prst="rect">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err="1">
                <a:solidFill>
                  <a:schemeClr val="bg1"/>
                </a:solidFill>
                <a:latin typeface="Segoe UI" panose="020B0502040204020203" pitchFamily="34" charset="0"/>
                <a:cs typeface="Segoe UI" panose="020B0502040204020203" pitchFamily="34" charset="0"/>
              </a:rPr>
              <a:t>Zemla</a:t>
            </a:r>
            <a:endParaRPr lang="en-ID" sz="1600" b="1">
              <a:solidFill>
                <a:schemeClr val="bg1"/>
              </a:solidFill>
              <a:latin typeface="Segoe UI" panose="020B0502040204020203" pitchFamily="34" charset="0"/>
              <a:cs typeface="Segoe UI" panose="020B0502040204020203" pitchFamily="34" charset="0"/>
            </a:endParaRPr>
          </a:p>
        </p:txBody>
      </p:sp>
      <p:sp>
        <p:nvSpPr>
          <p:cNvPr id="88" name="Rectangle 87">
            <a:extLst>
              <a:ext uri="{FF2B5EF4-FFF2-40B4-BE49-F238E27FC236}">
                <a16:creationId xmlns:a16="http://schemas.microsoft.com/office/drawing/2014/main" id="{11DBD960-5DC4-BB58-0E42-28FF61FAEBC3}"/>
              </a:ext>
            </a:extLst>
          </p:cNvPr>
          <p:cNvSpPr/>
          <p:nvPr/>
        </p:nvSpPr>
        <p:spPr>
          <a:xfrm>
            <a:off x="773269" y="4221168"/>
            <a:ext cx="1761170" cy="560469"/>
          </a:xfrm>
          <a:prstGeom prst="rect">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err="1">
                <a:solidFill>
                  <a:schemeClr val="bg1"/>
                </a:solidFill>
                <a:latin typeface="Segoe UI" panose="020B0502040204020203" pitchFamily="34" charset="0"/>
                <a:cs typeface="Segoe UI" panose="020B0502040204020203" pitchFamily="34" charset="0"/>
              </a:rPr>
              <a:t>Elbonia</a:t>
            </a:r>
            <a:endParaRPr lang="en-ID" sz="1600" b="1">
              <a:solidFill>
                <a:schemeClr val="bg1"/>
              </a:solidFill>
              <a:latin typeface="Segoe UI" panose="020B0502040204020203" pitchFamily="34" charset="0"/>
              <a:cs typeface="Segoe UI" panose="020B0502040204020203" pitchFamily="34" charset="0"/>
            </a:endParaRPr>
          </a:p>
        </p:txBody>
      </p:sp>
      <p:sp>
        <p:nvSpPr>
          <p:cNvPr id="59" name="Rectangle 58">
            <a:extLst>
              <a:ext uri="{FF2B5EF4-FFF2-40B4-BE49-F238E27FC236}">
                <a16:creationId xmlns:a16="http://schemas.microsoft.com/office/drawing/2014/main" id="{C0E66CDE-4862-D4B4-A900-CF1045419194}"/>
              </a:ext>
            </a:extLst>
          </p:cNvPr>
          <p:cNvSpPr/>
          <p:nvPr/>
        </p:nvSpPr>
        <p:spPr>
          <a:xfrm>
            <a:off x="2694162" y="2228110"/>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ID" sz="1600" b="1">
                <a:solidFill>
                  <a:srgbClr val="1072BC"/>
                </a:solidFill>
                <a:latin typeface="Segoe UI" panose="020B0502040204020203" pitchFamily="34" charset="0"/>
                <a:cs typeface="Segoe UI" panose="020B0502040204020203" pitchFamily="34" charset="0"/>
              </a:rPr>
              <a:t>52.91%</a:t>
            </a:r>
          </a:p>
        </p:txBody>
      </p:sp>
      <p:sp>
        <p:nvSpPr>
          <p:cNvPr id="60" name="Rectangle 59">
            <a:extLst>
              <a:ext uri="{FF2B5EF4-FFF2-40B4-BE49-F238E27FC236}">
                <a16:creationId xmlns:a16="http://schemas.microsoft.com/office/drawing/2014/main" id="{17093C66-424C-529C-4298-D4AD68D6BB60}"/>
              </a:ext>
            </a:extLst>
          </p:cNvPr>
          <p:cNvSpPr/>
          <p:nvPr/>
        </p:nvSpPr>
        <p:spPr>
          <a:xfrm>
            <a:off x="5617215" y="2228110"/>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rgbClr val="1072BC"/>
                </a:solidFill>
                <a:latin typeface="Segoe UI" panose="020B0502040204020203" pitchFamily="34" charset="0"/>
                <a:cs typeface="Segoe UI" panose="020B0502040204020203" pitchFamily="34" charset="0"/>
              </a:rPr>
              <a:t>66.79%</a:t>
            </a:r>
          </a:p>
        </p:txBody>
      </p:sp>
      <p:sp>
        <p:nvSpPr>
          <p:cNvPr id="61" name="Rectangle 60">
            <a:extLst>
              <a:ext uri="{FF2B5EF4-FFF2-40B4-BE49-F238E27FC236}">
                <a16:creationId xmlns:a16="http://schemas.microsoft.com/office/drawing/2014/main" id="{54028F24-0770-6F0F-7149-A8F686B1B713}"/>
              </a:ext>
            </a:extLst>
          </p:cNvPr>
          <p:cNvSpPr/>
          <p:nvPr/>
        </p:nvSpPr>
        <p:spPr>
          <a:xfrm>
            <a:off x="8524406" y="2228110"/>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rgbClr val="1072BC"/>
                </a:solidFill>
                <a:latin typeface="Segoe UI" panose="020B0502040204020203" pitchFamily="34" charset="0"/>
                <a:cs typeface="Segoe UI" panose="020B0502040204020203" pitchFamily="34" charset="0"/>
              </a:rPr>
              <a:t>52.16%</a:t>
            </a:r>
          </a:p>
        </p:txBody>
      </p:sp>
      <p:sp>
        <p:nvSpPr>
          <p:cNvPr id="70" name="Rectangle 69">
            <a:extLst>
              <a:ext uri="{FF2B5EF4-FFF2-40B4-BE49-F238E27FC236}">
                <a16:creationId xmlns:a16="http://schemas.microsoft.com/office/drawing/2014/main" id="{6CE2447F-293C-86B5-893D-5487B9E668DF}"/>
              </a:ext>
            </a:extLst>
          </p:cNvPr>
          <p:cNvSpPr/>
          <p:nvPr/>
        </p:nvSpPr>
        <p:spPr>
          <a:xfrm>
            <a:off x="2704696" y="2868531"/>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rgbClr val="254061"/>
                </a:solidFill>
                <a:latin typeface="Segoe UI" panose="020B0502040204020203" pitchFamily="34" charset="0"/>
                <a:cs typeface="Segoe UI" panose="020B0502040204020203" pitchFamily="34" charset="0"/>
              </a:rPr>
              <a:t>47.75%</a:t>
            </a:r>
          </a:p>
        </p:txBody>
      </p:sp>
      <p:sp>
        <p:nvSpPr>
          <p:cNvPr id="71" name="Rectangle 70">
            <a:extLst>
              <a:ext uri="{FF2B5EF4-FFF2-40B4-BE49-F238E27FC236}">
                <a16:creationId xmlns:a16="http://schemas.microsoft.com/office/drawing/2014/main" id="{552D17F9-4E2F-2124-9DBA-6300EE1B9F1B}"/>
              </a:ext>
            </a:extLst>
          </p:cNvPr>
          <p:cNvSpPr/>
          <p:nvPr/>
        </p:nvSpPr>
        <p:spPr>
          <a:xfrm>
            <a:off x="5627749" y="2868531"/>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rgbClr val="254061"/>
                </a:solidFill>
                <a:latin typeface="Segoe UI" panose="020B0502040204020203" pitchFamily="34" charset="0"/>
                <a:cs typeface="Segoe UI" panose="020B0502040204020203" pitchFamily="34" charset="0"/>
              </a:rPr>
              <a:t>42.00%</a:t>
            </a:r>
          </a:p>
        </p:txBody>
      </p:sp>
      <p:sp>
        <p:nvSpPr>
          <p:cNvPr id="72" name="Rectangle 71">
            <a:extLst>
              <a:ext uri="{FF2B5EF4-FFF2-40B4-BE49-F238E27FC236}">
                <a16:creationId xmlns:a16="http://schemas.microsoft.com/office/drawing/2014/main" id="{2B19B471-39F3-B77D-8ADF-8EBE502BCC47}"/>
              </a:ext>
            </a:extLst>
          </p:cNvPr>
          <p:cNvSpPr/>
          <p:nvPr/>
        </p:nvSpPr>
        <p:spPr>
          <a:xfrm>
            <a:off x="8534940" y="2868531"/>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rgbClr val="254061"/>
                </a:solidFill>
                <a:latin typeface="Segoe UI" panose="020B0502040204020203" pitchFamily="34" charset="0"/>
                <a:cs typeface="Segoe UI" panose="020B0502040204020203" pitchFamily="34" charset="0"/>
              </a:rPr>
              <a:t>48.76%</a:t>
            </a:r>
          </a:p>
        </p:txBody>
      </p:sp>
      <p:sp>
        <p:nvSpPr>
          <p:cNvPr id="73" name="Rectangle 72">
            <a:extLst>
              <a:ext uri="{FF2B5EF4-FFF2-40B4-BE49-F238E27FC236}">
                <a16:creationId xmlns:a16="http://schemas.microsoft.com/office/drawing/2014/main" id="{78F0EFE4-FED2-6428-D91D-3BFD3206999C}"/>
              </a:ext>
            </a:extLst>
          </p:cNvPr>
          <p:cNvSpPr/>
          <p:nvPr/>
        </p:nvSpPr>
        <p:spPr>
          <a:xfrm>
            <a:off x="2704696" y="3508952"/>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rgbClr val="254061"/>
                </a:solidFill>
                <a:latin typeface="Segoe UI" panose="020B0502040204020203" pitchFamily="34" charset="0"/>
                <a:cs typeface="Segoe UI" panose="020B0502040204020203" pitchFamily="34" charset="0"/>
              </a:rPr>
              <a:t>34.60%</a:t>
            </a:r>
          </a:p>
        </p:txBody>
      </p:sp>
      <p:sp>
        <p:nvSpPr>
          <p:cNvPr id="74" name="Rectangle 73">
            <a:extLst>
              <a:ext uri="{FF2B5EF4-FFF2-40B4-BE49-F238E27FC236}">
                <a16:creationId xmlns:a16="http://schemas.microsoft.com/office/drawing/2014/main" id="{DCC61FAA-D395-DC50-EC82-BB8386C3B4D3}"/>
              </a:ext>
            </a:extLst>
          </p:cNvPr>
          <p:cNvSpPr/>
          <p:nvPr/>
        </p:nvSpPr>
        <p:spPr>
          <a:xfrm>
            <a:off x="5627749" y="3508952"/>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rgbClr val="254061"/>
                </a:solidFill>
                <a:latin typeface="Segoe UI" panose="020B0502040204020203" pitchFamily="34" charset="0"/>
                <a:cs typeface="Segoe UI" panose="020B0502040204020203" pitchFamily="34" charset="0"/>
              </a:rPr>
              <a:t>35.43%</a:t>
            </a:r>
          </a:p>
        </p:txBody>
      </p:sp>
      <p:sp>
        <p:nvSpPr>
          <p:cNvPr id="75" name="Rectangle 74">
            <a:extLst>
              <a:ext uri="{FF2B5EF4-FFF2-40B4-BE49-F238E27FC236}">
                <a16:creationId xmlns:a16="http://schemas.microsoft.com/office/drawing/2014/main" id="{955E624E-98E8-DD2D-8B19-029E26DA92A8}"/>
              </a:ext>
            </a:extLst>
          </p:cNvPr>
          <p:cNvSpPr/>
          <p:nvPr/>
        </p:nvSpPr>
        <p:spPr>
          <a:xfrm>
            <a:off x="8534940" y="3508952"/>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rgbClr val="254061"/>
                </a:solidFill>
                <a:latin typeface="Segoe UI" panose="020B0502040204020203" pitchFamily="34" charset="0"/>
                <a:cs typeface="Segoe UI" panose="020B0502040204020203" pitchFamily="34" charset="0"/>
              </a:rPr>
              <a:t>34.59%</a:t>
            </a:r>
          </a:p>
        </p:txBody>
      </p:sp>
      <p:sp>
        <p:nvSpPr>
          <p:cNvPr id="76" name="Rectangle 75">
            <a:extLst>
              <a:ext uri="{FF2B5EF4-FFF2-40B4-BE49-F238E27FC236}">
                <a16:creationId xmlns:a16="http://schemas.microsoft.com/office/drawing/2014/main" id="{4472EACF-DD04-0D1C-76D6-BAD04D342F09}"/>
              </a:ext>
            </a:extLst>
          </p:cNvPr>
          <p:cNvSpPr/>
          <p:nvPr/>
        </p:nvSpPr>
        <p:spPr>
          <a:xfrm>
            <a:off x="2704696" y="4183693"/>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rgbClr val="254061"/>
                </a:solidFill>
                <a:latin typeface="Segoe UI" panose="020B0502040204020203" pitchFamily="34" charset="0"/>
                <a:cs typeface="Segoe UI" panose="020B0502040204020203" pitchFamily="34" charset="0"/>
              </a:rPr>
              <a:t>43.94%</a:t>
            </a:r>
          </a:p>
        </p:txBody>
      </p:sp>
      <p:sp>
        <p:nvSpPr>
          <p:cNvPr id="77" name="Rectangle 76">
            <a:extLst>
              <a:ext uri="{FF2B5EF4-FFF2-40B4-BE49-F238E27FC236}">
                <a16:creationId xmlns:a16="http://schemas.microsoft.com/office/drawing/2014/main" id="{BC43BF0F-A3F6-A32A-331F-858F3010A330}"/>
              </a:ext>
            </a:extLst>
          </p:cNvPr>
          <p:cNvSpPr/>
          <p:nvPr/>
        </p:nvSpPr>
        <p:spPr>
          <a:xfrm>
            <a:off x="5627749" y="4183693"/>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rgbClr val="254061"/>
                </a:solidFill>
                <a:latin typeface="Segoe UI" panose="020B0502040204020203" pitchFamily="34" charset="0"/>
                <a:cs typeface="Segoe UI" panose="020B0502040204020203" pitchFamily="34" charset="0"/>
              </a:rPr>
              <a:t>46.50%</a:t>
            </a:r>
          </a:p>
        </p:txBody>
      </p:sp>
      <p:sp>
        <p:nvSpPr>
          <p:cNvPr id="78" name="Rectangle 77">
            <a:extLst>
              <a:ext uri="{FF2B5EF4-FFF2-40B4-BE49-F238E27FC236}">
                <a16:creationId xmlns:a16="http://schemas.microsoft.com/office/drawing/2014/main" id="{6016D2CE-4559-10B9-D314-9CEFCCEE6819}"/>
              </a:ext>
            </a:extLst>
          </p:cNvPr>
          <p:cNvSpPr/>
          <p:nvPr/>
        </p:nvSpPr>
        <p:spPr>
          <a:xfrm>
            <a:off x="8534940" y="4183693"/>
            <a:ext cx="2737835" cy="5604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D" sz="1600" b="1">
                <a:solidFill>
                  <a:srgbClr val="254061"/>
                </a:solidFill>
                <a:latin typeface="Segoe UI" panose="020B0502040204020203" pitchFamily="34" charset="0"/>
                <a:cs typeface="Segoe UI" panose="020B0502040204020203" pitchFamily="34" charset="0"/>
              </a:rPr>
              <a:t>43.83%</a:t>
            </a:r>
          </a:p>
        </p:txBody>
      </p:sp>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Average Scores Overall - </a:t>
            </a:r>
            <a:r>
              <a:rPr lang="en-GB" err="1"/>
              <a:t>Malinya</a:t>
            </a:r>
            <a:endParaRPr lang="en-GB"/>
          </a:p>
        </p:txBody>
      </p:sp>
      <p:graphicFrame>
        <p:nvGraphicFramePr>
          <p:cNvPr id="34" name="Table 33">
            <a:extLst>
              <a:ext uri="{FF2B5EF4-FFF2-40B4-BE49-F238E27FC236}">
                <a16:creationId xmlns:a16="http://schemas.microsoft.com/office/drawing/2014/main" id="{BDA96A66-AE74-93F2-F895-4E0CB22B9B5E}"/>
              </a:ext>
            </a:extLst>
          </p:cNvPr>
          <p:cNvGraphicFramePr>
            <a:graphicFrameLocks noGrp="1"/>
          </p:cNvGraphicFramePr>
          <p:nvPr>
            <p:extLst>
              <p:ext uri="{D42A27DB-BD31-4B8C-83A1-F6EECF244321}">
                <p14:modId xmlns:p14="http://schemas.microsoft.com/office/powerpoint/2010/main" val="1096269996"/>
              </p:ext>
            </p:extLst>
          </p:nvPr>
        </p:nvGraphicFramePr>
        <p:xfrm>
          <a:off x="2691844" y="4858434"/>
          <a:ext cx="2750216" cy="592438"/>
        </p:xfrm>
        <a:graphic>
          <a:graphicData uri="http://schemas.openxmlformats.org/drawingml/2006/table">
            <a:tbl>
              <a:tblPr firstRow="1" bandRow="1">
                <a:tableStyleId>{5C22544A-7EE6-4342-B048-85BDC9FD1C3A}</a:tableStyleId>
              </a:tblPr>
              <a:tblGrid>
                <a:gridCol w="2750216">
                  <a:extLst>
                    <a:ext uri="{9D8B030D-6E8A-4147-A177-3AD203B41FA5}">
                      <a16:colId xmlns:a16="http://schemas.microsoft.com/office/drawing/2014/main" val="815481419"/>
                    </a:ext>
                  </a:extLst>
                </a:gridCol>
              </a:tblGrid>
              <a:tr h="592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D" sz="1600" b="1" kern="1200">
                          <a:solidFill>
                            <a:srgbClr val="1072BC"/>
                          </a:solidFill>
                          <a:latin typeface="Segoe UI" panose="020B0502040204020203" pitchFamily="34" charset="0"/>
                          <a:ea typeface="+mn-ea"/>
                          <a:cs typeface="Segoe UI" panose="020B0502040204020203" pitchFamily="34" charset="0"/>
                        </a:rPr>
                        <a:t>44.84%</a:t>
                      </a:r>
                    </a:p>
                  </a:txBody>
                  <a:tcPr anchor="ctr">
                    <a:solidFill>
                      <a:schemeClr val="bg1">
                        <a:lumMod val="95000"/>
                      </a:schemeClr>
                    </a:solidFill>
                  </a:tcPr>
                </a:tc>
                <a:extLst>
                  <a:ext uri="{0D108BD9-81ED-4DB2-BD59-A6C34878D82A}">
                    <a16:rowId xmlns:a16="http://schemas.microsoft.com/office/drawing/2014/main" val="1100841278"/>
                  </a:ext>
                </a:extLst>
              </a:tr>
            </a:tbl>
          </a:graphicData>
        </a:graphic>
      </p:graphicFrame>
      <p:sp>
        <p:nvSpPr>
          <p:cNvPr id="35" name="Rectangle 34">
            <a:extLst>
              <a:ext uri="{FF2B5EF4-FFF2-40B4-BE49-F238E27FC236}">
                <a16:creationId xmlns:a16="http://schemas.microsoft.com/office/drawing/2014/main" id="{3031915C-574D-A98C-2391-FE6EA563B04F}"/>
              </a:ext>
            </a:extLst>
          </p:cNvPr>
          <p:cNvSpPr/>
          <p:nvPr/>
        </p:nvSpPr>
        <p:spPr>
          <a:xfrm>
            <a:off x="769495" y="4876828"/>
            <a:ext cx="1761170" cy="565143"/>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p>
        </p:txBody>
      </p:sp>
      <p:sp>
        <p:nvSpPr>
          <p:cNvPr id="37" name="Rectangle 36">
            <a:extLst>
              <a:ext uri="{FF2B5EF4-FFF2-40B4-BE49-F238E27FC236}">
                <a16:creationId xmlns:a16="http://schemas.microsoft.com/office/drawing/2014/main" id="{EF4AC1E7-636C-EE13-B028-03F266ED7CFB}"/>
              </a:ext>
            </a:extLst>
          </p:cNvPr>
          <p:cNvSpPr/>
          <p:nvPr/>
        </p:nvSpPr>
        <p:spPr>
          <a:xfrm>
            <a:off x="2694162" y="1585860"/>
            <a:ext cx="2745589" cy="562298"/>
          </a:xfrm>
          <a:prstGeom prst="rect">
            <a:avLst/>
          </a:prstGeom>
          <a:gradFill>
            <a:gsLst>
              <a:gs pos="0">
                <a:srgbClr val="365F91"/>
              </a:gs>
              <a:gs pos="87000">
                <a:srgbClr val="2540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rtl="1">
              <a:spcAft>
                <a:spcPts val="1200"/>
              </a:spcAft>
            </a:pPr>
            <a:r>
              <a:rPr lang="da-DK" sz="1400" b="1">
                <a:latin typeface="Segoe UI" panose="020B0502040204020203" pitchFamily="34" charset="0"/>
                <a:cs typeface="Segoe UI" panose="020B0502040204020203" pitchFamily="34" charset="0"/>
              </a:rPr>
              <a:t>Overall Average %</a:t>
            </a:r>
            <a:endParaRPr lang="en-ID" sz="1400" b="1">
              <a:latin typeface="Segoe UI" panose="020B0502040204020203" pitchFamily="34" charset="0"/>
              <a:cs typeface="Segoe UI" panose="020B0502040204020203" pitchFamily="34" charset="0"/>
            </a:endParaRPr>
          </a:p>
        </p:txBody>
      </p:sp>
      <p:sp>
        <p:nvSpPr>
          <p:cNvPr id="38" name="Rectangle 37">
            <a:extLst>
              <a:ext uri="{FF2B5EF4-FFF2-40B4-BE49-F238E27FC236}">
                <a16:creationId xmlns:a16="http://schemas.microsoft.com/office/drawing/2014/main" id="{6587E8AC-AD51-1FDC-59C9-10640F186811}"/>
              </a:ext>
            </a:extLst>
          </p:cNvPr>
          <p:cNvSpPr/>
          <p:nvPr/>
        </p:nvSpPr>
        <p:spPr>
          <a:xfrm>
            <a:off x="5609167" y="1585860"/>
            <a:ext cx="2745589" cy="562298"/>
          </a:xfrm>
          <a:prstGeom prst="rect">
            <a:avLst/>
          </a:prstGeom>
          <a:gradFill>
            <a:gsLst>
              <a:gs pos="0">
                <a:srgbClr val="365F91"/>
              </a:gs>
              <a:gs pos="87000">
                <a:srgbClr val="2540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rtl="1">
              <a:spcAft>
                <a:spcPts val="1200"/>
              </a:spcAft>
            </a:pPr>
            <a:r>
              <a:rPr lang="da-DK" sz="1400" b="1">
                <a:latin typeface="Segoe UI" panose="020B0502040204020203" pitchFamily="34" charset="0"/>
                <a:cs typeface="Segoe UI" panose="020B0502040204020203" pitchFamily="34" charset="0"/>
              </a:rPr>
              <a:t>TRDR Staff Average %</a:t>
            </a:r>
            <a:endParaRPr lang="en-ID" sz="1400" b="1">
              <a:latin typeface="Segoe UI" panose="020B0502040204020203" pitchFamily="34" charset="0"/>
              <a:cs typeface="Segoe UI" panose="020B0502040204020203" pitchFamily="34" charset="0"/>
            </a:endParaRPr>
          </a:p>
        </p:txBody>
      </p:sp>
      <p:sp>
        <p:nvSpPr>
          <p:cNvPr id="39" name="Rectangle 38">
            <a:extLst>
              <a:ext uri="{FF2B5EF4-FFF2-40B4-BE49-F238E27FC236}">
                <a16:creationId xmlns:a16="http://schemas.microsoft.com/office/drawing/2014/main" id="{B51C7B90-3EDC-7CBA-3192-75328A9B44F4}"/>
              </a:ext>
            </a:extLst>
          </p:cNvPr>
          <p:cNvSpPr/>
          <p:nvPr/>
        </p:nvSpPr>
        <p:spPr>
          <a:xfrm>
            <a:off x="8531542" y="1585860"/>
            <a:ext cx="2745589" cy="562298"/>
          </a:xfrm>
          <a:prstGeom prst="rect">
            <a:avLst/>
          </a:prstGeom>
          <a:gradFill>
            <a:gsLst>
              <a:gs pos="0">
                <a:srgbClr val="365F91"/>
              </a:gs>
              <a:gs pos="87000">
                <a:srgbClr val="2540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rtl="1">
              <a:spcAft>
                <a:spcPts val="1200"/>
              </a:spcAft>
            </a:pPr>
            <a:r>
              <a:rPr lang="da-DK" sz="1400" b="1">
                <a:latin typeface="Segoe UI" panose="020B0502040204020203" pitchFamily="34" charset="0"/>
                <a:cs typeface="Segoe UI" panose="020B0502040204020203" pitchFamily="34" charset="0"/>
              </a:rPr>
              <a:t>Non TRDR Staff Average %</a:t>
            </a:r>
            <a:endParaRPr lang="en-ID" sz="1400" b="1">
              <a:latin typeface="Segoe UI" panose="020B0502040204020203" pitchFamily="34" charset="0"/>
              <a:cs typeface="Segoe UI" panose="020B0502040204020203" pitchFamily="34" charset="0"/>
            </a:endParaRPr>
          </a:p>
        </p:txBody>
      </p:sp>
      <p:graphicFrame>
        <p:nvGraphicFramePr>
          <p:cNvPr id="55" name="Table 54">
            <a:extLst>
              <a:ext uri="{FF2B5EF4-FFF2-40B4-BE49-F238E27FC236}">
                <a16:creationId xmlns:a16="http://schemas.microsoft.com/office/drawing/2014/main" id="{805FF1DE-DAE4-6BC2-00A9-E706708F124B}"/>
              </a:ext>
            </a:extLst>
          </p:cNvPr>
          <p:cNvGraphicFramePr>
            <a:graphicFrameLocks noGrp="1"/>
          </p:cNvGraphicFramePr>
          <p:nvPr>
            <p:extLst>
              <p:ext uri="{D42A27DB-BD31-4B8C-83A1-F6EECF244321}">
                <p14:modId xmlns:p14="http://schemas.microsoft.com/office/powerpoint/2010/main" val="1112001264"/>
              </p:ext>
            </p:extLst>
          </p:nvPr>
        </p:nvGraphicFramePr>
        <p:xfrm>
          <a:off x="5616528" y="4858434"/>
          <a:ext cx="2750216" cy="592438"/>
        </p:xfrm>
        <a:graphic>
          <a:graphicData uri="http://schemas.openxmlformats.org/drawingml/2006/table">
            <a:tbl>
              <a:tblPr firstRow="1" bandRow="1">
                <a:tableStyleId>{5C22544A-7EE6-4342-B048-85BDC9FD1C3A}</a:tableStyleId>
              </a:tblPr>
              <a:tblGrid>
                <a:gridCol w="2750216">
                  <a:extLst>
                    <a:ext uri="{9D8B030D-6E8A-4147-A177-3AD203B41FA5}">
                      <a16:colId xmlns:a16="http://schemas.microsoft.com/office/drawing/2014/main" val="815481419"/>
                    </a:ext>
                  </a:extLst>
                </a:gridCol>
              </a:tblGrid>
              <a:tr h="592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D" sz="1600" b="1" kern="1200">
                          <a:solidFill>
                            <a:srgbClr val="1072BC"/>
                          </a:solidFill>
                          <a:latin typeface="Segoe UI" panose="020B0502040204020203" pitchFamily="34" charset="0"/>
                          <a:ea typeface="+mn-ea"/>
                          <a:cs typeface="Segoe UI" panose="020B0502040204020203" pitchFamily="34" charset="0"/>
                        </a:rPr>
                        <a:t>47.68%</a:t>
                      </a:r>
                    </a:p>
                  </a:txBody>
                  <a:tcPr anchor="ctr">
                    <a:solidFill>
                      <a:schemeClr val="bg1">
                        <a:lumMod val="95000"/>
                      </a:schemeClr>
                    </a:solidFill>
                  </a:tcPr>
                </a:tc>
                <a:extLst>
                  <a:ext uri="{0D108BD9-81ED-4DB2-BD59-A6C34878D82A}">
                    <a16:rowId xmlns:a16="http://schemas.microsoft.com/office/drawing/2014/main" val="1100841278"/>
                  </a:ext>
                </a:extLst>
              </a:tr>
            </a:tbl>
          </a:graphicData>
        </a:graphic>
      </p:graphicFrame>
      <p:graphicFrame>
        <p:nvGraphicFramePr>
          <p:cNvPr id="56" name="Table 55">
            <a:extLst>
              <a:ext uri="{FF2B5EF4-FFF2-40B4-BE49-F238E27FC236}">
                <a16:creationId xmlns:a16="http://schemas.microsoft.com/office/drawing/2014/main" id="{B1CE71E6-D1DC-F64F-1620-01B7A4C5A1F1}"/>
              </a:ext>
            </a:extLst>
          </p:cNvPr>
          <p:cNvGraphicFramePr>
            <a:graphicFrameLocks noGrp="1"/>
          </p:cNvGraphicFramePr>
          <p:nvPr>
            <p:extLst>
              <p:ext uri="{D42A27DB-BD31-4B8C-83A1-F6EECF244321}">
                <p14:modId xmlns:p14="http://schemas.microsoft.com/office/powerpoint/2010/main" val="390080803"/>
              </p:ext>
            </p:extLst>
          </p:nvPr>
        </p:nvGraphicFramePr>
        <p:xfrm>
          <a:off x="8534232" y="4858434"/>
          <a:ext cx="2750216" cy="592438"/>
        </p:xfrm>
        <a:graphic>
          <a:graphicData uri="http://schemas.openxmlformats.org/drawingml/2006/table">
            <a:tbl>
              <a:tblPr firstRow="1" bandRow="1">
                <a:tableStyleId>{5C22544A-7EE6-4342-B048-85BDC9FD1C3A}</a:tableStyleId>
              </a:tblPr>
              <a:tblGrid>
                <a:gridCol w="2750216">
                  <a:extLst>
                    <a:ext uri="{9D8B030D-6E8A-4147-A177-3AD203B41FA5}">
                      <a16:colId xmlns:a16="http://schemas.microsoft.com/office/drawing/2014/main" val="815481419"/>
                    </a:ext>
                  </a:extLst>
                </a:gridCol>
              </a:tblGrid>
              <a:tr h="592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D" sz="1600" b="1" kern="1200">
                          <a:solidFill>
                            <a:srgbClr val="1072BC"/>
                          </a:solidFill>
                          <a:latin typeface="Segoe UI" panose="020B0502040204020203" pitchFamily="34" charset="0"/>
                          <a:ea typeface="+mn-ea"/>
                          <a:cs typeface="Segoe UI" panose="020B0502040204020203" pitchFamily="34" charset="0"/>
                        </a:rPr>
                        <a:t>44.83%</a:t>
                      </a:r>
                    </a:p>
                  </a:txBody>
                  <a:tcPr anchor="ctr">
                    <a:solidFill>
                      <a:schemeClr val="bg1">
                        <a:lumMod val="95000"/>
                      </a:schemeClr>
                    </a:solidFill>
                  </a:tcPr>
                </a:tc>
                <a:extLst>
                  <a:ext uri="{0D108BD9-81ED-4DB2-BD59-A6C34878D82A}">
                    <a16:rowId xmlns:a16="http://schemas.microsoft.com/office/drawing/2014/main" val="1100841278"/>
                  </a:ext>
                </a:extLst>
              </a:tr>
            </a:tbl>
          </a:graphicData>
        </a:graphic>
      </p:graphicFrame>
      <p:sp>
        <p:nvSpPr>
          <p:cNvPr id="89" name="Rectangle 88">
            <a:extLst>
              <a:ext uri="{FF2B5EF4-FFF2-40B4-BE49-F238E27FC236}">
                <a16:creationId xmlns:a16="http://schemas.microsoft.com/office/drawing/2014/main" id="{267060DE-6B2D-FD65-0859-A48A8C796FC2}"/>
              </a:ext>
            </a:extLst>
          </p:cNvPr>
          <p:cNvSpPr/>
          <p:nvPr/>
        </p:nvSpPr>
        <p:spPr>
          <a:xfrm>
            <a:off x="769495" y="4892900"/>
            <a:ext cx="1761170" cy="560469"/>
          </a:xfrm>
          <a:prstGeom prst="rect">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1600" b="1">
                <a:solidFill>
                  <a:schemeClr val="bg1"/>
                </a:solidFill>
                <a:latin typeface="Segoe UI" panose="020B0502040204020203" pitchFamily="34" charset="0"/>
                <a:cs typeface="Segoe UI" panose="020B0502040204020203" pitchFamily="34" charset="0"/>
              </a:rPr>
              <a:t>Overall</a:t>
            </a:r>
          </a:p>
        </p:txBody>
      </p:sp>
    </p:spTree>
    <p:extLst>
      <p:ext uri="{BB962C8B-B14F-4D97-AF65-F5344CB8AC3E}">
        <p14:creationId xmlns:p14="http://schemas.microsoft.com/office/powerpoint/2010/main" val="332822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028F71-2079-AB3D-F378-A7BE1484DC4F}"/>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7A55315E-82F6-09F9-40E1-1532ED296272}"/>
              </a:ext>
            </a:extLst>
          </p:cNvPr>
          <p:cNvSpPr>
            <a:spLocks noGrp="1"/>
          </p:cNvSpPr>
          <p:nvPr>
            <p:ph type="body" sz="quarter" idx="11"/>
          </p:nvPr>
        </p:nvSpPr>
        <p:spPr/>
        <p:txBody>
          <a:bodyPr/>
          <a:lstStyle/>
          <a:p>
            <a:r>
              <a:rPr lang="en-GB"/>
              <a:t>Responses - Level Achieved Overall - </a:t>
            </a:r>
            <a:r>
              <a:rPr lang="en-GB" err="1"/>
              <a:t>Malinya</a:t>
            </a:r>
            <a:endParaRPr lang="en-GB"/>
          </a:p>
          <a:p>
            <a:endParaRPr lang="en-GB"/>
          </a:p>
        </p:txBody>
      </p:sp>
      <p:sp>
        <p:nvSpPr>
          <p:cNvPr id="4" name="Text Placeholder 3">
            <a:extLst>
              <a:ext uri="{FF2B5EF4-FFF2-40B4-BE49-F238E27FC236}">
                <a16:creationId xmlns:a16="http://schemas.microsoft.com/office/drawing/2014/main" id="{A86B777D-92D1-E5F7-BAC0-4D359AD797EA}"/>
              </a:ext>
            </a:extLst>
          </p:cNvPr>
          <p:cNvSpPr>
            <a:spLocks noGrp="1"/>
          </p:cNvSpPr>
          <p:nvPr>
            <p:ph type="body" sz="quarter" idx="12"/>
          </p:nvPr>
        </p:nvSpPr>
        <p:spPr/>
        <p:txBody>
          <a:bodyPr>
            <a:normAutofit fontScale="92500" lnSpcReduction="10000"/>
          </a:bodyPr>
          <a:lstStyle/>
          <a:p>
            <a:pPr marL="285750" indent="-285750">
              <a:lnSpc>
                <a:spcPct val="150000"/>
              </a:lnSpc>
              <a:buFont typeface="Wingdings" panose="05000000000000000000" pitchFamily="2" charset="2"/>
              <a:buChar char="§"/>
            </a:pPr>
            <a:r>
              <a:rPr lang="en-GB" sz="1600">
                <a:solidFill>
                  <a:srgbClr val="000000"/>
                </a:solidFill>
              </a:rPr>
              <a:t>The score achieved by each teacher for each area and the average overall translates to a level of digital maturity.  For example, an overall average score between somebody scoring between 34% - 67% would classify the teacher as a Digital Practitioner. </a:t>
            </a:r>
          </a:p>
          <a:p>
            <a:pPr marL="285750" indent="-285750">
              <a:lnSpc>
                <a:spcPct val="150000"/>
              </a:lnSpc>
              <a:buFont typeface="Wingdings" panose="05000000000000000000" pitchFamily="2" charset="2"/>
              <a:buChar char="§"/>
            </a:pPr>
            <a:r>
              <a:rPr lang="en-GB" sz="1600">
                <a:solidFill>
                  <a:srgbClr val="000000"/>
                </a:solidFill>
              </a:rPr>
              <a:t>With just 14 TRDR trained teachers it is difficult to have an accurate comparison, and filtering out teachers to give a more accurate like-for-like comparison reduces the number even further.</a:t>
            </a:r>
          </a:p>
          <a:p>
            <a:pPr marL="285750" indent="-285750">
              <a:lnSpc>
                <a:spcPct val="150000"/>
              </a:lnSpc>
              <a:buFont typeface="Wingdings" panose="05000000000000000000" pitchFamily="2" charset="2"/>
              <a:buChar char="§"/>
            </a:pPr>
            <a:r>
              <a:rPr lang="en-GB" sz="1600">
                <a:solidFill>
                  <a:srgbClr val="000000"/>
                </a:solidFill>
              </a:rPr>
              <a:t>The non-TRDR teachers show that 21.46% of teachers are Digital Novices. This compares to just 7.14% amongst the TRDR teachers. At the same time, 21.07% of non-TRDR teachers are Digital Innovators whilst that has risen to 42.86% amongst the TRDR teachers. This demonstrates the shift achieved in digital maturity, through the TRDR project. </a:t>
            </a:r>
          </a:p>
          <a:p>
            <a:pPr marL="285750" indent="-285750">
              <a:lnSpc>
                <a:spcPct val="150000"/>
              </a:lnSpc>
              <a:buFont typeface="Wingdings" panose="05000000000000000000" pitchFamily="2" charset="2"/>
              <a:buChar char="§"/>
            </a:pPr>
            <a:r>
              <a:rPr lang="en-GB" sz="1600">
                <a:solidFill>
                  <a:srgbClr val="000000"/>
                </a:solidFill>
              </a:rPr>
              <a:t>Within the 181 non-TRDR trained teachers surveyed, 21.84% are within the bottom two levels of competency (Digital Uninitiated and Digital Novice), whilst 21.07% have achieved the highest level of competency available in version 1.0 (Digital Innovator).  </a:t>
            </a:r>
          </a:p>
          <a:p>
            <a:pPr marL="285750" indent="-285750">
              <a:lnSpc>
                <a:spcPct val="150000"/>
              </a:lnSpc>
              <a:buFont typeface="Wingdings" panose="05000000000000000000" pitchFamily="2" charset="2"/>
              <a:buChar char="§"/>
            </a:pPr>
            <a:r>
              <a:rPr lang="en-GB" sz="1600">
                <a:solidFill>
                  <a:srgbClr val="000000"/>
                </a:solidFill>
              </a:rPr>
              <a:t>The majority of teachers fall within the ‘Digital Practitioner’ category (57.09%), indicating that they are ‘integrating digital technologies into your daily practices’ but have not yet reached the level of ‘</a:t>
            </a:r>
            <a:r>
              <a:rPr lang="en-US" sz="1600">
                <a:solidFill>
                  <a:srgbClr val="000000"/>
                </a:solidFill>
              </a:rPr>
              <a:t> a leader, setting trends and assisting others on their paths.’</a:t>
            </a:r>
            <a:endParaRPr lang="en-GB" sz="1800"/>
          </a:p>
        </p:txBody>
      </p:sp>
    </p:spTree>
    <p:extLst>
      <p:ext uri="{BB962C8B-B14F-4D97-AF65-F5344CB8AC3E}">
        <p14:creationId xmlns:p14="http://schemas.microsoft.com/office/powerpoint/2010/main" val="365827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Level Achieved Overall - </a:t>
            </a:r>
            <a:r>
              <a:rPr lang="en-GB" err="1"/>
              <a:t>Malinya</a:t>
            </a:r>
            <a:endParaRPr lang="en-GB"/>
          </a:p>
        </p:txBody>
      </p:sp>
      <p:pic>
        <p:nvPicPr>
          <p:cNvPr id="11" name="Picture 10">
            <a:extLst>
              <a:ext uri="{FF2B5EF4-FFF2-40B4-BE49-F238E27FC236}">
                <a16:creationId xmlns:a16="http://schemas.microsoft.com/office/drawing/2014/main" id="{3789468B-C50D-30E0-BC80-5AEE51986D7F}"/>
              </a:ext>
            </a:extLst>
          </p:cNvPr>
          <p:cNvPicPr>
            <a:picLocks noChangeAspect="1"/>
          </p:cNvPicPr>
          <p:nvPr/>
        </p:nvPicPr>
        <p:blipFill>
          <a:blip r:embed="rId2"/>
          <a:stretch>
            <a:fillRect/>
          </a:stretch>
        </p:blipFill>
        <p:spPr>
          <a:xfrm>
            <a:off x="5445602" y="3065474"/>
            <a:ext cx="4943908" cy="3279680"/>
          </a:xfrm>
          <a:prstGeom prst="rect">
            <a:avLst/>
          </a:prstGeom>
        </p:spPr>
      </p:pic>
      <p:grpSp>
        <p:nvGrpSpPr>
          <p:cNvPr id="17" name="Group 16">
            <a:extLst>
              <a:ext uri="{FF2B5EF4-FFF2-40B4-BE49-F238E27FC236}">
                <a16:creationId xmlns:a16="http://schemas.microsoft.com/office/drawing/2014/main" id="{724567DD-2D1D-EC18-1508-789245A430F7}"/>
              </a:ext>
            </a:extLst>
          </p:cNvPr>
          <p:cNvGrpSpPr/>
          <p:nvPr/>
        </p:nvGrpSpPr>
        <p:grpSpPr>
          <a:xfrm>
            <a:off x="394982" y="1625110"/>
            <a:ext cx="3753476" cy="1299281"/>
            <a:chOff x="5949996" y="1867489"/>
            <a:chExt cx="3081583" cy="984640"/>
          </a:xfrm>
        </p:grpSpPr>
        <p:sp>
          <p:nvSpPr>
            <p:cNvPr id="18" name="Rectangle: Top Corners Rounded 17">
              <a:extLst>
                <a:ext uri="{FF2B5EF4-FFF2-40B4-BE49-F238E27FC236}">
                  <a16:creationId xmlns:a16="http://schemas.microsoft.com/office/drawing/2014/main" id="{4B60255A-5092-0FA5-A1CE-E8825B3EC24C}"/>
                </a:ext>
              </a:extLst>
            </p:cNvPr>
            <p:cNvSpPr/>
            <p:nvPr/>
          </p:nvSpPr>
          <p:spPr>
            <a:xfrm rot="16200000">
              <a:off x="5581897" y="2235588"/>
              <a:ext cx="984640" cy="248441"/>
            </a:xfrm>
            <a:prstGeom prst="round2SameRect">
              <a:avLst>
                <a:gd name="adj1" fmla="val 50000"/>
                <a:gd name="adj2" fmla="val 0"/>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85B36E5F-8A66-FE21-ADA1-E5839B7E3450}"/>
                </a:ext>
              </a:extLst>
            </p:cNvPr>
            <p:cNvSpPr/>
            <p:nvPr/>
          </p:nvSpPr>
          <p:spPr>
            <a:xfrm rot="5400000">
              <a:off x="7028998" y="849547"/>
              <a:ext cx="984640" cy="3020523"/>
            </a:xfrm>
            <a:prstGeom prst="round2SameRect">
              <a:avLst>
                <a:gd name="adj1" fmla="val 15746"/>
                <a:gd name="adj2" fmla="val 6088"/>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C3F9B15-82B8-25B6-3F2A-077791B899FC}"/>
                </a:ext>
              </a:extLst>
            </p:cNvPr>
            <p:cNvSpPr txBox="1"/>
            <p:nvPr/>
          </p:nvSpPr>
          <p:spPr>
            <a:xfrm>
              <a:off x="6062960" y="1957233"/>
              <a:ext cx="2872147" cy="221582"/>
            </a:xfrm>
            <a:prstGeom prst="rect">
              <a:avLst/>
            </a:prstGeom>
            <a:noFill/>
          </p:spPr>
          <p:txBody>
            <a:bodyPr wrap="square" rtlCol="0">
              <a:spAutoFit/>
            </a:bodyPr>
            <a:lstStyle>
              <a:defPPr>
                <a:defRPr lang="en-US"/>
              </a:defPPr>
              <a:lvl1pPr>
                <a:defRPr sz="2000" b="1">
                  <a:solidFill>
                    <a:schemeClr val="bg1"/>
                  </a:solidFill>
                </a:defRPr>
              </a:lvl1pPr>
            </a:lstStyle>
            <a:p>
              <a:r>
                <a:rPr lang="en-GB" sz="1300" b="0">
                  <a:latin typeface="Arial" panose="020B0604020202020204" pitchFamily="34" charset="0"/>
                  <a:cs typeface="Arial" panose="020B0604020202020204" pitchFamily="34" charset="0"/>
                </a:rPr>
                <a:t>TRDR Trained Staff Responses</a:t>
              </a:r>
            </a:p>
          </p:txBody>
        </p:sp>
        <p:sp>
          <p:nvSpPr>
            <p:cNvPr id="21" name="TextBox 20">
              <a:extLst>
                <a:ext uri="{FF2B5EF4-FFF2-40B4-BE49-F238E27FC236}">
                  <a16:creationId xmlns:a16="http://schemas.microsoft.com/office/drawing/2014/main" id="{795F397A-3A4F-9CAB-B5F0-58104EFD044D}"/>
                </a:ext>
              </a:extLst>
            </p:cNvPr>
            <p:cNvSpPr txBox="1"/>
            <p:nvPr/>
          </p:nvSpPr>
          <p:spPr>
            <a:xfrm>
              <a:off x="6096001" y="2237174"/>
              <a:ext cx="2872147" cy="443163"/>
            </a:xfrm>
            <a:prstGeom prst="rect">
              <a:avLst/>
            </a:prstGeom>
            <a:noFill/>
          </p:spPr>
          <p:txBody>
            <a:bodyPr wrap="square" rtlCol="0">
              <a:spAutoFit/>
            </a:bodyPr>
            <a:lstStyle>
              <a:defPPr>
                <a:defRPr lang="en-US"/>
              </a:defPPr>
              <a:lvl1pPr>
                <a:defRPr sz="2000" b="1">
                  <a:solidFill>
                    <a:schemeClr val="bg1"/>
                  </a:solidFill>
                </a:defRPr>
              </a:lvl1pPr>
            </a:lstStyle>
            <a:p>
              <a:r>
                <a:rPr lang="en-GB" sz="3200">
                  <a:latin typeface="Arial" panose="020B0604020202020204" pitchFamily="34" charset="0"/>
                  <a:cs typeface="Arial" panose="020B0604020202020204" pitchFamily="34" charset="0"/>
                </a:rPr>
                <a:t>14</a:t>
              </a:r>
            </a:p>
          </p:txBody>
        </p:sp>
      </p:grpSp>
      <p:grpSp>
        <p:nvGrpSpPr>
          <p:cNvPr id="22" name="Group 21">
            <a:extLst>
              <a:ext uri="{FF2B5EF4-FFF2-40B4-BE49-F238E27FC236}">
                <a16:creationId xmlns:a16="http://schemas.microsoft.com/office/drawing/2014/main" id="{6EE8B1B4-A908-EE9B-20FF-57AA75BF91EE}"/>
              </a:ext>
            </a:extLst>
          </p:cNvPr>
          <p:cNvGrpSpPr/>
          <p:nvPr/>
        </p:nvGrpSpPr>
        <p:grpSpPr>
          <a:xfrm>
            <a:off x="5445602" y="1625109"/>
            <a:ext cx="3893873" cy="1299281"/>
            <a:chOff x="5949996" y="1867489"/>
            <a:chExt cx="3296124" cy="984640"/>
          </a:xfrm>
        </p:grpSpPr>
        <p:sp>
          <p:nvSpPr>
            <p:cNvPr id="23" name="Rectangle: Top Corners Rounded 22">
              <a:extLst>
                <a:ext uri="{FF2B5EF4-FFF2-40B4-BE49-F238E27FC236}">
                  <a16:creationId xmlns:a16="http://schemas.microsoft.com/office/drawing/2014/main" id="{5A73565D-0952-2288-8686-F1BDACB49376}"/>
                </a:ext>
              </a:extLst>
            </p:cNvPr>
            <p:cNvSpPr/>
            <p:nvPr/>
          </p:nvSpPr>
          <p:spPr>
            <a:xfrm rot="16200000">
              <a:off x="5581897" y="2235588"/>
              <a:ext cx="984640" cy="248441"/>
            </a:xfrm>
            <a:prstGeom prst="round2SameRect">
              <a:avLst>
                <a:gd name="adj1" fmla="val 50000"/>
                <a:gd name="adj2" fmla="val 0"/>
              </a:avLst>
            </a:prstGeom>
            <a:solidFill>
              <a:srgbClr val="365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Top Corners Rounded 23">
              <a:extLst>
                <a:ext uri="{FF2B5EF4-FFF2-40B4-BE49-F238E27FC236}">
                  <a16:creationId xmlns:a16="http://schemas.microsoft.com/office/drawing/2014/main" id="{9CC813C9-1EF9-B33E-398A-62E437CB0A7A}"/>
                </a:ext>
              </a:extLst>
            </p:cNvPr>
            <p:cNvSpPr/>
            <p:nvPr/>
          </p:nvSpPr>
          <p:spPr>
            <a:xfrm rot="5400000">
              <a:off x="7065675" y="812870"/>
              <a:ext cx="984640" cy="3093878"/>
            </a:xfrm>
            <a:prstGeom prst="round2SameRect">
              <a:avLst>
                <a:gd name="adj1" fmla="val 15746"/>
                <a:gd name="adj2" fmla="val 6088"/>
              </a:avLst>
            </a:prstGeom>
            <a:solidFill>
              <a:srgbClr val="254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0464637-FE62-2082-3DF7-1DDD1B94B6B7}"/>
                </a:ext>
              </a:extLst>
            </p:cNvPr>
            <p:cNvSpPr txBox="1"/>
            <p:nvPr/>
          </p:nvSpPr>
          <p:spPr>
            <a:xfrm>
              <a:off x="6062959" y="1957233"/>
              <a:ext cx="3183161" cy="221582"/>
            </a:xfrm>
            <a:prstGeom prst="rect">
              <a:avLst/>
            </a:prstGeom>
            <a:noFill/>
          </p:spPr>
          <p:txBody>
            <a:bodyPr wrap="square" rtlCol="0">
              <a:spAutoFit/>
            </a:bodyPr>
            <a:lstStyle>
              <a:defPPr>
                <a:defRPr lang="en-US"/>
              </a:defPPr>
              <a:lvl1pPr>
                <a:defRPr sz="2000" b="1">
                  <a:solidFill>
                    <a:schemeClr val="bg1"/>
                  </a:solidFill>
                </a:defRPr>
              </a:lvl1pPr>
            </a:lstStyle>
            <a:p>
              <a:r>
                <a:rPr lang="en-GB" sz="1300" b="0">
                  <a:latin typeface="Arial" panose="020B0604020202020204" pitchFamily="34" charset="0"/>
                  <a:cs typeface="Arial" panose="020B0604020202020204" pitchFamily="34" charset="0"/>
                </a:rPr>
                <a:t>Non TRDR Trained Staff Responses</a:t>
              </a:r>
            </a:p>
          </p:txBody>
        </p:sp>
        <p:sp>
          <p:nvSpPr>
            <p:cNvPr id="26" name="TextBox 25">
              <a:extLst>
                <a:ext uri="{FF2B5EF4-FFF2-40B4-BE49-F238E27FC236}">
                  <a16:creationId xmlns:a16="http://schemas.microsoft.com/office/drawing/2014/main" id="{5BA1AC53-A870-1960-1762-14CC49661080}"/>
                </a:ext>
              </a:extLst>
            </p:cNvPr>
            <p:cNvSpPr txBox="1"/>
            <p:nvPr/>
          </p:nvSpPr>
          <p:spPr>
            <a:xfrm>
              <a:off x="6096001" y="2237174"/>
              <a:ext cx="2872148" cy="443163"/>
            </a:xfrm>
            <a:prstGeom prst="rect">
              <a:avLst/>
            </a:prstGeom>
            <a:noFill/>
          </p:spPr>
          <p:txBody>
            <a:bodyPr wrap="square" rtlCol="0">
              <a:spAutoFit/>
            </a:bodyPr>
            <a:lstStyle>
              <a:defPPr>
                <a:defRPr lang="en-US"/>
              </a:defPPr>
              <a:lvl1pPr>
                <a:defRPr sz="2000" b="1">
                  <a:solidFill>
                    <a:schemeClr val="bg1"/>
                  </a:solidFill>
                </a:defRPr>
              </a:lvl1pPr>
            </a:lstStyle>
            <a:p>
              <a:r>
                <a:rPr lang="en-GB" sz="3200">
                  <a:latin typeface="Arial" panose="020B0604020202020204" pitchFamily="34" charset="0"/>
                  <a:cs typeface="Arial" panose="020B0604020202020204" pitchFamily="34" charset="0"/>
                </a:rPr>
                <a:t>261</a:t>
              </a:r>
            </a:p>
          </p:txBody>
        </p:sp>
      </p:grpSp>
      <p:pic>
        <p:nvPicPr>
          <p:cNvPr id="5" name="Picture 4" descr="A screenshot of a computer&#10;&#10;Description automatically generated">
            <a:extLst>
              <a:ext uri="{FF2B5EF4-FFF2-40B4-BE49-F238E27FC236}">
                <a16:creationId xmlns:a16="http://schemas.microsoft.com/office/drawing/2014/main" id="{3D4684DF-0B9E-BCCA-5ECA-153AB188B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272" y="136525"/>
            <a:ext cx="2770728" cy="1617178"/>
          </a:xfrm>
          <a:prstGeom prst="rect">
            <a:avLst/>
          </a:prstGeom>
        </p:spPr>
      </p:pic>
      <p:pic>
        <p:nvPicPr>
          <p:cNvPr id="6" name="Picture 5">
            <a:extLst>
              <a:ext uri="{FF2B5EF4-FFF2-40B4-BE49-F238E27FC236}">
                <a16:creationId xmlns:a16="http://schemas.microsoft.com/office/drawing/2014/main" id="{3A34E00F-A4D6-70B7-88F4-985E6AA8E665}"/>
              </a:ext>
            </a:extLst>
          </p:cNvPr>
          <p:cNvPicPr>
            <a:picLocks noChangeAspect="1"/>
          </p:cNvPicPr>
          <p:nvPr/>
        </p:nvPicPr>
        <p:blipFill>
          <a:blip r:embed="rId4"/>
          <a:stretch>
            <a:fillRect/>
          </a:stretch>
        </p:blipFill>
        <p:spPr>
          <a:xfrm>
            <a:off x="322082" y="3080951"/>
            <a:ext cx="5010849" cy="3229426"/>
          </a:xfrm>
          <a:prstGeom prst="rect">
            <a:avLst/>
          </a:prstGeom>
        </p:spPr>
      </p:pic>
    </p:spTree>
    <p:extLst>
      <p:ext uri="{BB962C8B-B14F-4D97-AF65-F5344CB8AC3E}">
        <p14:creationId xmlns:p14="http://schemas.microsoft.com/office/powerpoint/2010/main" val="66432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028F71-2079-AB3D-F378-A7BE1484DC4F}"/>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7A55315E-82F6-09F9-40E1-1532ED296272}"/>
              </a:ext>
            </a:extLst>
          </p:cNvPr>
          <p:cNvSpPr>
            <a:spLocks noGrp="1"/>
          </p:cNvSpPr>
          <p:nvPr>
            <p:ph type="body" sz="quarter" idx="11"/>
          </p:nvPr>
        </p:nvSpPr>
        <p:spPr/>
        <p:txBody>
          <a:bodyPr lIns="91440" tIns="45720" rIns="91440" bIns="45720" anchor="t"/>
          <a:lstStyle/>
          <a:p>
            <a:r>
              <a:rPr lang="en-US">
                <a:latin typeface="Arial"/>
                <a:cs typeface="Arial"/>
              </a:rPr>
              <a:t>Level Achieved by Area - </a:t>
            </a:r>
            <a:r>
              <a:rPr lang="en-US" err="1">
                <a:latin typeface="Arial"/>
                <a:cs typeface="Arial"/>
              </a:rPr>
              <a:t>Malinya</a:t>
            </a:r>
            <a:endParaRPr lang="en-GB">
              <a:latin typeface="Arial"/>
              <a:cs typeface="Arial"/>
            </a:endParaRPr>
          </a:p>
          <a:p>
            <a:endParaRPr lang="en-GB"/>
          </a:p>
        </p:txBody>
      </p:sp>
      <p:sp>
        <p:nvSpPr>
          <p:cNvPr id="4" name="Text Placeholder 3">
            <a:extLst>
              <a:ext uri="{FF2B5EF4-FFF2-40B4-BE49-F238E27FC236}">
                <a16:creationId xmlns:a16="http://schemas.microsoft.com/office/drawing/2014/main" id="{A86B777D-92D1-E5F7-BAC0-4D359AD797EA}"/>
              </a:ext>
            </a:extLst>
          </p:cNvPr>
          <p:cNvSpPr>
            <a:spLocks noGrp="1"/>
          </p:cNvSpPr>
          <p:nvPr>
            <p:ph type="body" sz="quarter" idx="12"/>
          </p:nvPr>
        </p:nvSpPr>
        <p:spPr/>
        <p:txBody>
          <a:bodyPr lIns="91440" tIns="45720" rIns="91440" bIns="45720" anchor="t">
            <a:normAutofit fontScale="92500" lnSpcReduction="20000"/>
          </a:bodyPr>
          <a:lstStyle/>
          <a:p>
            <a:pPr marL="285750" indent="-285750">
              <a:lnSpc>
                <a:spcPct val="150000"/>
              </a:lnSpc>
              <a:buFont typeface="Wingdings" panose="05000000000000000000" pitchFamily="2" charset="2"/>
              <a:buChar char="§"/>
            </a:pPr>
            <a:r>
              <a:rPr lang="en-GB" sz="1600">
                <a:solidFill>
                  <a:srgbClr val="000000"/>
                </a:solidFill>
              </a:rPr>
              <a:t>In the next slide (page 19), for both TRDR and non-TRDR  teachers, each of the 6 LP+OASIS areas has been analysed so show how many teachers have attained each level of maturity.</a:t>
            </a:r>
          </a:p>
          <a:p>
            <a:pPr marL="285750" indent="-285750">
              <a:lnSpc>
                <a:spcPct val="150000"/>
              </a:lnSpc>
              <a:buFont typeface="Wingdings" panose="05000000000000000000" pitchFamily="2" charset="2"/>
              <a:buChar char="§"/>
            </a:pPr>
            <a:r>
              <a:rPr lang="en-GB" sz="1600">
                <a:solidFill>
                  <a:srgbClr val="000000"/>
                </a:solidFill>
              </a:rPr>
              <a:t>The workshops for this project focused on the development of teachers’ skills with the aim of promoting student-</a:t>
            </a:r>
            <a:r>
              <a:rPr lang="en-GB" sz="1600" err="1">
                <a:solidFill>
                  <a:srgbClr val="000000"/>
                </a:solidFill>
              </a:rPr>
              <a:t>centered</a:t>
            </a:r>
            <a:r>
              <a:rPr lang="en-GB" sz="1600">
                <a:solidFill>
                  <a:srgbClr val="000000"/>
                </a:solidFill>
              </a:rPr>
              <a:t> learning techniques. In addition, Project-Based Learning (PBL) workshops were organized in July 2023, where the strategies and plans developed by the teachers were discussed, and the methods outlined to further use PBL in the teaching and learning at the schools. </a:t>
            </a:r>
            <a:r>
              <a:rPr lang="en-GB" sz="1600" u="sng">
                <a:solidFill>
                  <a:srgbClr val="000000"/>
                </a:solidFill>
              </a:rPr>
              <a:t>The benefits of this form of development is clear in the results achieved. </a:t>
            </a:r>
          </a:p>
          <a:p>
            <a:pPr marL="285750" indent="-285750">
              <a:lnSpc>
                <a:spcPct val="150000"/>
              </a:lnSpc>
              <a:buFont typeface="Wingdings" panose="05000000000000000000" pitchFamily="2" charset="2"/>
              <a:buChar char="§"/>
            </a:pPr>
            <a:r>
              <a:rPr lang="en-GB" sz="1600">
                <a:solidFill>
                  <a:srgbClr val="000000"/>
                </a:solidFill>
                <a:latin typeface="Arial"/>
                <a:cs typeface="Arial"/>
              </a:rPr>
              <a:t>The TRDR  teachers no longer have any ‘Digital Uninitiated’, which form between 1% - 3% of non-TRDR teachers in each of the 6 areas. The highest levels of ‘Digital Uninitiated’ and ‘Digital Novices’ are greatest in the areas of ‘assessment’, ‘empowering learners’ and ‘facilitating learners’ digital competencies’. These are higher order thinking skills, and this lack of competency in these areas is common amongst all TRDR countries. </a:t>
            </a:r>
            <a:endParaRPr lang="en-GB" sz="1600">
              <a:solidFill>
                <a:srgbClr val="000000"/>
              </a:solidFill>
            </a:endParaRPr>
          </a:p>
          <a:p>
            <a:pPr marL="285750" indent="-285750">
              <a:lnSpc>
                <a:spcPct val="150000"/>
              </a:lnSpc>
              <a:buFont typeface="Wingdings" panose="05000000000000000000" pitchFamily="2" charset="2"/>
              <a:buChar char="§"/>
            </a:pPr>
            <a:r>
              <a:rPr lang="en-GB" sz="1600">
                <a:solidFill>
                  <a:srgbClr val="000000"/>
                </a:solidFill>
              </a:rPr>
              <a:t>It is noticeable that the TRDR  trained teachers do not have ‘Digital Uninitiated’ levels in any of the 6 Areas of the framework.</a:t>
            </a:r>
          </a:p>
          <a:p>
            <a:pPr marL="285750" indent="-285750">
              <a:lnSpc>
                <a:spcPct val="150000"/>
              </a:lnSpc>
              <a:buFont typeface="Wingdings" panose="05000000000000000000" pitchFamily="2" charset="2"/>
              <a:buChar char="§"/>
            </a:pPr>
            <a:r>
              <a:rPr lang="en-GB" sz="1600">
                <a:solidFill>
                  <a:srgbClr val="000000"/>
                </a:solidFill>
                <a:latin typeface="Arial"/>
                <a:cs typeface="Arial"/>
              </a:rPr>
              <a:t>It is also noticeable that in each of the 6 areas, there are a greater percentage of ‘Digital Innovator’ amongst the TRDR  teachers, as well as fewer ‘Digital Novices’. This trend towards innovators has clear benefits for the school as </a:t>
            </a:r>
            <a:r>
              <a:rPr lang="en-US" sz="1600">
                <a:solidFill>
                  <a:srgbClr val="000000"/>
                </a:solidFill>
                <a:latin typeface="Arial"/>
                <a:cs typeface="Arial"/>
              </a:rPr>
              <a:t>‘Digital Innovators’ are those that stand at the forefront of digital innovation in education, setting trends and assisting others on their paths.</a:t>
            </a:r>
            <a:endParaRPr lang="en-GB" sz="1600" b="1">
              <a:solidFill>
                <a:srgbClr val="000000"/>
              </a:solidFill>
              <a:latin typeface="Arial"/>
              <a:cs typeface="Arial"/>
            </a:endParaRPr>
          </a:p>
          <a:p>
            <a:pPr marL="342900" indent="-342900">
              <a:lnSpc>
                <a:spcPct val="150000"/>
              </a:lnSpc>
              <a:buFont typeface="Arial" panose="020B0604020202020204" pitchFamily="34" charset="0"/>
              <a:buChar char="•"/>
            </a:pPr>
            <a:endParaRPr lang="en-GB" sz="1800"/>
          </a:p>
          <a:p>
            <a:pPr marL="342900" indent="-342900">
              <a:lnSpc>
                <a:spcPct val="150000"/>
              </a:lnSpc>
              <a:buFont typeface="Arial" panose="020B0604020202020204" pitchFamily="34" charset="0"/>
              <a:buChar char="•"/>
            </a:pPr>
            <a:endParaRPr lang="en-GB" sz="1800"/>
          </a:p>
        </p:txBody>
      </p:sp>
    </p:spTree>
    <p:extLst>
      <p:ext uri="{BB962C8B-B14F-4D97-AF65-F5344CB8AC3E}">
        <p14:creationId xmlns:p14="http://schemas.microsoft.com/office/powerpoint/2010/main" val="2160212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graph&#10;&#10;Description automatically generated">
            <a:extLst>
              <a:ext uri="{FF2B5EF4-FFF2-40B4-BE49-F238E27FC236}">
                <a16:creationId xmlns:a16="http://schemas.microsoft.com/office/drawing/2014/main" id="{59BD1F99-16DF-90DE-27B6-BEE414527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144" y="3771605"/>
            <a:ext cx="8444848" cy="2467776"/>
          </a:xfrm>
          <a:prstGeom prst="rect">
            <a:avLst/>
          </a:prstGeom>
        </p:spPr>
      </p:pic>
      <p:pic>
        <p:nvPicPr>
          <p:cNvPr id="6" name="Picture 5" descr="A blue and orange bar chart&#10;&#10;Description automatically generated">
            <a:extLst>
              <a:ext uri="{FF2B5EF4-FFF2-40B4-BE49-F238E27FC236}">
                <a16:creationId xmlns:a16="http://schemas.microsoft.com/office/drawing/2014/main" id="{2EFE2016-7FD4-468D-E14C-3CBC8845C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940" y="921464"/>
            <a:ext cx="8318256" cy="2485690"/>
          </a:xfrm>
          <a:prstGeom prst="rect">
            <a:avLst/>
          </a:prstGeom>
        </p:spPr>
      </p:pic>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US"/>
              <a:t>Level Achieved by Area - </a:t>
            </a:r>
            <a:r>
              <a:rPr lang="en-US" err="1"/>
              <a:t>Malinya</a:t>
            </a:r>
            <a:endParaRPr lang="en-US"/>
          </a:p>
        </p:txBody>
      </p:sp>
      <p:sp>
        <p:nvSpPr>
          <p:cNvPr id="5" name="Rectangle: Rounded Corners 4">
            <a:extLst>
              <a:ext uri="{FF2B5EF4-FFF2-40B4-BE49-F238E27FC236}">
                <a16:creationId xmlns:a16="http://schemas.microsoft.com/office/drawing/2014/main" id="{2F8E50BD-86E3-4B70-0C77-D8B703445654}"/>
              </a:ext>
            </a:extLst>
          </p:cNvPr>
          <p:cNvSpPr/>
          <p:nvPr/>
        </p:nvSpPr>
        <p:spPr>
          <a:xfrm flipV="1">
            <a:off x="1735804" y="3516991"/>
            <a:ext cx="8089590" cy="45719"/>
          </a:xfrm>
          <a:prstGeom prst="roundRect">
            <a:avLst>
              <a:gd name="adj" fmla="val 50000"/>
            </a:avLst>
          </a:prstGeom>
          <a:gradFill>
            <a:gsLst>
              <a:gs pos="0">
                <a:srgbClr val="365F91"/>
              </a:gs>
              <a:gs pos="87000">
                <a:srgbClr val="2540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rtl="1">
              <a:spcAft>
                <a:spcPts val="1200"/>
              </a:spcAft>
            </a:pPr>
            <a:endParaRPr lang="en-US" sz="14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0693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75FDDA1-8950-4E72-9BB3-C29296482464}"/>
              </a:ext>
            </a:extLst>
          </p:cNvPr>
          <p:cNvSpPr/>
          <p:nvPr/>
        </p:nvSpPr>
        <p:spPr>
          <a:xfrm>
            <a:off x="1271203" y="6159443"/>
            <a:ext cx="1005334" cy="259987"/>
          </a:xfrm>
          <a:prstGeom prst="roundRect">
            <a:avLst>
              <a:gd name="adj" fmla="val 50000"/>
            </a:avLst>
          </a:prstGeom>
          <a:solidFill>
            <a:schemeClr val="bg1"/>
          </a:solidFill>
          <a:ln>
            <a:noFill/>
          </a:ln>
          <a:effectLst>
            <a:outerShdw blurRad="584200" dist="152400" dir="5400000" sx="85000" sy="85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srgbClr val="FFFFFF"/>
              </a:solidFill>
              <a:effectLst/>
              <a:uLnTx/>
              <a:uFillTx/>
              <a:latin typeface="Raleway" panose="020B0503030101060003" pitchFamily="34" charset="0"/>
              <a:ea typeface="+mn-ea"/>
              <a:cs typeface="Krub" panose="00000500000000000000" pitchFamily="2" charset="-34"/>
            </a:endParaRPr>
          </a:p>
        </p:txBody>
      </p:sp>
      <p:grpSp>
        <p:nvGrpSpPr>
          <p:cNvPr id="11" name="Group 10">
            <a:extLst>
              <a:ext uri="{FF2B5EF4-FFF2-40B4-BE49-F238E27FC236}">
                <a16:creationId xmlns:a16="http://schemas.microsoft.com/office/drawing/2014/main" id="{BDE32E9C-ACBA-4628-A15F-FE59EAE66C91}"/>
              </a:ext>
            </a:extLst>
          </p:cNvPr>
          <p:cNvGrpSpPr/>
          <p:nvPr/>
        </p:nvGrpSpPr>
        <p:grpSpPr>
          <a:xfrm>
            <a:off x="1416536" y="6223735"/>
            <a:ext cx="714668" cy="131402"/>
            <a:chOff x="16154665" y="10189581"/>
            <a:chExt cx="1457228" cy="267933"/>
          </a:xfrm>
          <a:solidFill>
            <a:schemeClr val="tx1"/>
          </a:solidFill>
        </p:grpSpPr>
        <p:sp>
          <p:nvSpPr>
            <p:cNvPr id="12" name="Freeform 85">
              <a:extLst>
                <a:ext uri="{FF2B5EF4-FFF2-40B4-BE49-F238E27FC236}">
                  <a16:creationId xmlns:a16="http://schemas.microsoft.com/office/drawing/2014/main" id="{F4A861A4-BFBB-42EF-9658-654E0BA70C35}"/>
                </a:ext>
              </a:extLst>
            </p:cNvPr>
            <p:cNvSpPr>
              <a:spLocks noChangeArrowheads="1"/>
            </p:cNvSpPr>
            <p:nvPr userDrawn="1"/>
          </p:nvSpPr>
          <p:spPr bwMode="auto">
            <a:xfrm>
              <a:off x="16655090" y="10209366"/>
              <a:ext cx="284104" cy="228363"/>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32D2AC3B-75E5-4FC8-B6D6-33B6C7C40488}"/>
                </a:ext>
              </a:extLst>
            </p:cNvPr>
            <p:cNvGrpSpPr/>
            <p:nvPr userDrawn="1"/>
          </p:nvGrpSpPr>
          <p:grpSpPr>
            <a:xfrm>
              <a:off x="17295349" y="10202688"/>
              <a:ext cx="316544" cy="241718"/>
              <a:chOff x="10541000" y="3240088"/>
              <a:chExt cx="1282701" cy="979487"/>
            </a:xfrm>
            <a:grpFill/>
          </p:grpSpPr>
          <p:sp>
            <p:nvSpPr>
              <p:cNvPr id="15" name="Freeform 5">
                <a:extLst>
                  <a:ext uri="{FF2B5EF4-FFF2-40B4-BE49-F238E27FC236}">
                    <a16:creationId xmlns:a16="http://schemas.microsoft.com/office/drawing/2014/main" id="{62343A8B-8E1C-4F6D-B15B-BC035EEDA38C}"/>
                  </a:ext>
                </a:extLst>
              </p:cNvPr>
              <p:cNvSpPr>
                <a:spLocks/>
              </p:cNvSpPr>
              <p:nvPr userDrawn="1"/>
            </p:nvSpPr>
            <p:spPr bwMode="auto">
              <a:xfrm>
                <a:off x="10541000" y="3240088"/>
                <a:ext cx="984250" cy="979487"/>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457BA4C5-BE7F-45AF-8A0E-606B54AD4A6E}"/>
                  </a:ext>
                </a:extLst>
              </p:cNvPr>
              <p:cNvSpPr>
                <a:spLocks/>
              </p:cNvSpPr>
              <p:nvPr userDrawn="1"/>
            </p:nvSpPr>
            <p:spPr bwMode="auto">
              <a:xfrm>
                <a:off x="11555413" y="3581400"/>
                <a:ext cx="268288" cy="268287"/>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14" name="Freeform 75">
              <a:extLst>
                <a:ext uri="{FF2B5EF4-FFF2-40B4-BE49-F238E27FC236}">
                  <a16:creationId xmlns:a16="http://schemas.microsoft.com/office/drawing/2014/main" id="{5D903738-2807-4020-A496-04344DD6E1AF}"/>
                </a:ext>
              </a:extLst>
            </p:cNvPr>
            <p:cNvSpPr>
              <a:spLocks noChangeArrowheads="1"/>
            </p:cNvSpPr>
            <p:nvPr userDrawn="1"/>
          </p:nvSpPr>
          <p:spPr bwMode="auto">
            <a:xfrm>
              <a:off x="16154665" y="10189581"/>
              <a:ext cx="144271" cy="267933"/>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193871E5-D3EC-4625-8B32-B88B732A8EAE}"/>
              </a:ext>
            </a:extLst>
          </p:cNvPr>
          <p:cNvSpPr txBox="1"/>
          <p:nvPr/>
        </p:nvSpPr>
        <p:spPr>
          <a:xfrm>
            <a:off x="850272" y="4480100"/>
            <a:ext cx="3905967" cy="9233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bg1"/>
                </a:solidFill>
                <a:effectLst/>
                <a:uLnTx/>
                <a:uFillTx/>
                <a:latin typeface="+mj-lt"/>
                <a:ea typeface="+mn-ea"/>
                <a:cs typeface="Segoe UI" panose="020B0502040204020203" pitchFamily="34" charset="0"/>
              </a:rPr>
              <a:t>Pitch Deck</a:t>
            </a:r>
          </a:p>
        </p:txBody>
      </p:sp>
      <p:sp>
        <p:nvSpPr>
          <p:cNvPr id="2" name="Footer Placeholder 1">
            <a:extLst>
              <a:ext uri="{FF2B5EF4-FFF2-40B4-BE49-F238E27FC236}">
                <a16:creationId xmlns:a16="http://schemas.microsoft.com/office/drawing/2014/main" id="{B8C5A6E3-AD17-4368-857B-07F82CE7838A}"/>
              </a:ext>
            </a:extLst>
          </p:cNvPr>
          <p:cNvSpPr>
            <a:spLocks noGrp="1"/>
          </p:cNvSpPr>
          <p:nvPr>
            <p:ph type="ftr" sz="quarter" idx="11"/>
          </p:nvPr>
        </p:nvSpPr>
        <p:spPr/>
        <p:txBody>
          <a:bodyPr/>
          <a:lstStyle/>
          <a:p>
            <a:r>
              <a:rPr lang="en-US"/>
              <a:t>presentationstemplate.com</a:t>
            </a:r>
            <a:endParaRPr lang="en-PK"/>
          </a:p>
        </p:txBody>
      </p:sp>
      <p:sp>
        <p:nvSpPr>
          <p:cNvPr id="5" name="Rectangle 4">
            <a:extLst>
              <a:ext uri="{FF2B5EF4-FFF2-40B4-BE49-F238E27FC236}">
                <a16:creationId xmlns:a16="http://schemas.microsoft.com/office/drawing/2014/main" id="{80D06B89-AF59-311B-F0E3-D11A816E124A}"/>
              </a:ext>
            </a:extLst>
          </p:cNvPr>
          <p:cNvSpPr/>
          <p:nvPr/>
        </p:nvSpPr>
        <p:spPr>
          <a:xfrm>
            <a:off x="1" y="0"/>
            <a:ext cx="12192000" cy="686980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FD8E17-2C43-33A9-EB51-EE1B0B7FCF05}"/>
              </a:ext>
            </a:extLst>
          </p:cNvPr>
          <p:cNvSpPr/>
          <p:nvPr/>
        </p:nvSpPr>
        <p:spPr>
          <a:xfrm>
            <a:off x="-7865" y="5517531"/>
            <a:ext cx="12199864" cy="13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2495E227-31C2-E92F-8B40-0E5A4CA84B1D}"/>
              </a:ext>
            </a:extLst>
          </p:cNvPr>
          <p:cNvSpPr txBox="1">
            <a:spLocks/>
          </p:cNvSpPr>
          <p:nvPr/>
        </p:nvSpPr>
        <p:spPr>
          <a:xfrm>
            <a:off x="1801292" y="2543622"/>
            <a:ext cx="8271760" cy="1173295"/>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a:solidFill>
                  <a:schemeClr val="bg1"/>
                </a:solidFill>
                <a:latin typeface="Arial"/>
                <a:cs typeface="Arial"/>
              </a:rPr>
              <a:t>The countries referenced in this publication are fictional and used for demonstration purposes. The views expressed are those of the authors and do not necessarily represent the view and policies of Learning Possibilities.</a:t>
            </a:r>
            <a:endParaRPr lang="en-ID" sz="1800">
              <a:solidFill>
                <a:schemeClr val="bg1"/>
              </a:solidFill>
              <a:latin typeface="Arial"/>
              <a:cs typeface="Arial"/>
            </a:endParaRPr>
          </a:p>
        </p:txBody>
      </p:sp>
      <p:pic>
        <p:nvPicPr>
          <p:cNvPr id="22" name="Picture 21">
            <a:extLst>
              <a:ext uri="{FF2B5EF4-FFF2-40B4-BE49-F238E27FC236}">
                <a16:creationId xmlns:a16="http://schemas.microsoft.com/office/drawing/2014/main" id="{2ECDE51F-8A3D-D4EE-CC5C-55AFEEA298C8}"/>
              </a:ext>
            </a:extLst>
          </p:cNvPr>
          <p:cNvPicPr>
            <a:picLocks noChangeAspect="1"/>
          </p:cNvPicPr>
          <p:nvPr/>
        </p:nvPicPr>
        <p:blipFill>
          <a:blip r:embed="rId2"/>
          <a:stretch>
            <a:fillRect/>
          </a:stretch>
        </p:blipFill>
        <p:spPr>
          <a:xfrm>
            <a:off x="8762672" y="6007966"/>
            <a:ext cx="2907628" cy="476851"/>
          </a:xfrm>
          <a:prstGeom prst="rect">
            <a:avLst/>
          </a:prstGeom>
        </p:spPr>
      </p:pic>
      <p:pic>
        <p:nvPicPr>
          <p:cNvPr id="3" name="Graphic 2">
            <a:extLst>
              <a:ext uri="{FF2B5EF4-FFF2-40B4-BE49-F238E27FC236}">
                <a16:creationId xmlns:a16="http://schemas.microsoft.com/office/drawing/2014/main" id="{8FDFB2A5-CEDA-4D79-9C73-2FE7FC24C6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805" y="6050958"/>
            <a:ext cx="1592859" cy="337484"/>
          </a:xfrm>
          <a:prstGeom prst="rect">
            <a:avLst/>
          </a:prstGeom>
        </p:spPr>
      </p:pic>
    </p:spTree>
    <p:extLst>
      <p:ext uri="{BB962C8B-B14F-4D97-AF65-F5344CB8AC3E}">
        <p14:creationId xmlns:p14="http://schemas.microsoft.com/office/powerpoint/2010/main" val="214431784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028F71-2079-AB3D-F378-A7BE1484DC4F}"/>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7A55315E-82F6-09F9-40E1-1532ED296272}"/>
              </a:ext>
            </a:extLst>
          </p:cNvPr>
          <p:cNvSpPr>
            <a:spLocks noGrp="1"/>
          </p:cNvSpPr>
          <p:nvPr>
            <p:ph type="body" sz="quarter" idx="11"/>
          </p:nvPr>
        </p:nvSpPr>
        <p:spPr/>
        <p:txBody>
          <a:bodyPr lIns="91440" tIns="45720" rIns="91440" bIns="45720" anchor="t"/>
          <a:lstStyle/>
          <a:p>
            <a:r>
              <a:rPr lang="en-GB">
                <a:latin typeface="Arial"/>
                <a:cs typeface="Arial"/>
              </a:rPr>
              <a:t>LP+OASIS participant feedback - </a:t>
            </a:r>
            <a:r>
              <a:rPr lang="en-GB" err="1">
                <a:latin typeface="Arial"/>
                <a:cs typeface="Arial"/>
              </a:rPr>
              <a:t>Malinya</a:t>
            </a:r>
            <a:endParaRPr lang="en-GB">
              <a:latin typeface="Arial"/>
              <a:cs typeface="Arial"/>
            </a:endParaRPr>
          </a:p>
          <a:p>
            <a:endParaRPr lang="en-GB"/>
          </a:p>
        </p:txBody>
      </p:sp>
      <p:sp>
        <p:nvSpPr>
          <p:cNvPr id="4" name="Text Placeholder 3">
            <a:extLst>
              <a:ext uri="{FF2B5EF4-FFF2-40B4-BE49-F238E27FC236}">
                <a16:creationId xmlns:a16="http://schemas.microsoft.com/office/drawing/2014/main" id="{A86B777D-92D1-E5F7-BAC0-4D359AD797EA}"/>
              </a:ext>
            </a:extLst>
          </p:cNvPr>
          <p:cNvSpPr>
            <a:spLocks noGrp="1"/>
          </p:cNvSpPr>
          <p:nvPr>
            <p:ph type="body" sz="quarter" idx="12"/>
          </p:nvPr>
        </p:nvSpPr>
        <p:spPr/>
        <p:txBody>
          <a:bodyPr/>
          <a:lstStyle/>
          <a:p>
            <a:pPr marL="285750" indent="-285750">
              <a:lnSpc>
                <a:spcPct val="150000"/>
              </a:lnSpc>
              <a:buFont typeface="Wingdings" panose="05000000000000000000" pitchFamily="2" charset="2"/>
              <a:buChar char="§"/>
            </a:pPr>
            <a:r>
              <a:rPr lang="en-GB" sz="1600">
                <a:solidFill>
                  <a:srgbClr val="000000"/>
                </a:solidFill>
              </a:rPr>
              <a:t>The LP+OASIS survey concludes with feedback questions regarding the efficacy of the tool and process, as well as the relevance of the self-reflection. </a:t>
            </a:r>
          </a:p>
          <a:p>
            <a:pPr marL="285750" indent="-285750">
              <a:lnSpc>
                <a:spcPct val="150000"/>
              </a:lnSpc>
              <a:buFont typeface="Wingdings" panose="05000000000000000000" pitchFamily="2" charset="2"/>
              <a:buChar char="§"/>
            </a:pPr>
            <a:r>
              <a:rPr lang="en-GB" sz="1600">
                <a:solidFill>
                  <a:srgbClr val="000000"/>
                </a:solidFill>
              </a:rPr>
              <a:t>The following slide (page 23) details the findings of the survey. </a:t>
            </a:r>
          </a:p>
          <a:p>
            <a:pPr marL="285750" indent="-285750">
              <a:lnSpc>
                <a:spcPct val="150000"/>
              </a:lnSpc>
              <a:buFont typeface="Wingdings" panose="05000000000000000000" pitchFamily="2" charset="2"/>
              <a:buChar char="§"/>
            </a:pPr>
            <a:r>
              <a:rPr lang="en-GB" sz="1600">
                <a:solidFill>
                  <a:srgbClr val="000000"/>
                </a:solidFill>
              </a:rPr>
              <a:t>In relation to relevance, 86.84% of the participants ‘agreed’ or ‘strongly agreed’ that ‘the questions relate to my everyday practice’. In addition, 88.31% ‘agreed’ or ‘strongly agreed’ that ‘the questions are relevant to my professional learning and development’.</a:t>
            </a:r>
          </a:p>
          <a:p>
            <a:pPr marL="285750" indent="-285750">
              <a:lnSpc>
                <a:spcPct val="150000"/>
              </a:lnSpc>
              <a:buFont typeface="Wingdings" panose="05000000000000000000" pitchFamily="2" charset="2"/>
              <a:buChar char="§"/>
            </a:pPr>
            <a:r>
              <a:rPr lang="en-GB" sz="1600">
                <a:solidFill>
                  <a:srgbClr val="000000"/>
                </a:solidFill>
              </a:rPr>
              <a:t>On the question ‘the questions help me to LP+OASIS about my digital competence’, 90.36% ‘agreed’ or ‘strongly agreed’.</a:t>
            </a:r>
          </a:p>
          <a:p>
            <a:pPr marL="285750" indent="-285750">
              <a:lnSpc>
                <a:spcPct val="150000"/>
              </a:lnSpc>
              <a:buFont typeface="Wingdings" panose="05000000000000000000" pitchFamily="2" charset="2"/>
              <a:buChar char="§"/>
            </a:pPr>
            <a:r>
              <a:rPr lang="en-GB" sz="1600">
                <a:solidFill>
                  <a:srgbClr val="000000"/>
                </a:solidFill>
              </a:rPr>
              <a:t>Overall, LP+OASIS was positively received with over 80% of teachers providing positive feedback. </a:t>
            </a:r>
          </a:p>
          <a:p>
            <a:pPr marL="285750" indent="-285750">
              <a:lnSpc>
                <a:spcPct val="150000"/>
              </a:lnSpc>
              <a:buFont typeface="Wingdings" panose="05000000000000000000" pitchFamily="2" charset="2"/>
              <a:buChar char="§"/>
            </a:pPr>
            <a:endParaRPr lang="en-GB" sz="1600">
              <a:solidFill>
                <a:srgbClr val="000000"/>
              </a:solidFill>
            </a:endParaRPr>
          </a:p>
          <a:p>
            <a:pPr marL="285750" indent="-285750">
              <a:lnSpc>
                <a:spcPct val="150000"/>
              </a:lnSpc>
              <a:buFont typeface="Wingdings" panose="05000000000000000000" pitchFamily="2" charset="2"/>
              <a:buChar char="§"/>
            </a:pPr>
            <a:endParaRPr lang="en-GB" sz="1600">
              <a:solidFill>
                <a:srgbClr val="000000"/>
              </a:solidFill>
            </a:endParaRPr>
          </a:p>
          <a:p>
            <a:pPr marL="342900" indent="-342900">
              <a:lnSpc>
                <a:spcPct val="150000"/>
              </a:lnSpc>
              <a:buFont typeface="Arial" panose="020B0604020202020204" pitchFamily="34" charset="0"/>
              <a:buChar char="•"/>
            </a:pPr>
            <a:endParaRPr lang="en-GB" sz="160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endParaRPr lang="en-GB"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9846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LP+OASIS participant feedback - </a:t>
            </a:r>
            <a:r>
              <a:rPr lang="en-GB" err="1"/>
              <a:t>Malinya</a:t>
            </a:r>
            <a:endParaRPr lang="en-GB"/>
          </a:p>
        </p:txBody>
      </p:sp>
      <p:pic>
        <p:nvPicPr>
          <p:cNvPr id="5" name="Picture 4">
            <a:extLst>
              <a:ext uri="{FF2B5EF4-FFF2-40B4-BE49-F238E27FC236}">
                <a16:creationId xmlns:a16="http://schemas.microsoft.com/office/drawing/2014/main" id="{472A7733-333A-36D4-798A-33D45DA063F9}"/>
              </a:ext>
            </a:extLst>
          </p:cNvPr>
          <p:cNvPicPr>
            <a:picLocks noChangeAspect="1"/>
          </p:cNvPicPr>
          <p:nvPr/>
        </p:nvPicPr>
        <p:blipFill rotWithShape="1">
          <a:blip r:embed="rId2"/>
          <a:srcRect l="22079" t="20132" r="22663" b="22590"/>
          <a:stretch/>
        </p:blipFill>
        <p:spPr>
          <a:xfrm>
            <a:off x="550623" y="3273781"/>
            <a:ext cx="4456858" cy="2841078"/>
          </a:xfrm>
          <a:prstGeom prst="rect">
            <a:avLst/>
          </a:prstGeom>
        </p:spPr>
      </p:pic>
      <p:pic>
        <p:nvPicPr>
          <p:cNvPr id="6" name="Picture 5">
            <a:extLst>
              <a:ext uri="{FF2B5EF4-FFF2-40B4-BE49-F238E27FC236}">
                <a16:creationId xmlns:a16="http://schemas.microsoft.com/office/drawing/2014/main" id="{01BD1FD5-4709-547F-2A12-5B941B0257C7}"/>
              </a:ext>
            </a:extLst>
          </p:cNvPr>
          <p:cNvPicPr>
            <a:picLocks noChangeAspect="1"/>
          </p:cNvPicPr>
          <p:nvPr/>
        </p:nvPicPr>
        <p:blipFill>
          <a:blip r:embed="rId3"/>
          <a:stretch>
            <a:fillRect/>
          </a:stretch>
        </p:blipFill>
        <p:spPr>
          <a:xfrm>
            <a:off x="5972093" y="947796"/>
            <a:ext cx="4215493" cy="2717882"/>
          </a:xfrm>
          <a:prstGeom prst="rect">
            <a:avLst/>
          </a:prstGeom>
        </p:spPr>
      </p:pic>
      <p:sp>
        <p:nvSpPr>
          <p:cNvPr id="7" name="Rectangle 6">
            <a:extLst>
              <a:ext uri="{FF2B5EF4-FFF2-40B4-BE49-F238E27FC236}">
                <a16:creationId xmlns:a16="http://schemas.microsoft.com/office/drawing/2014/main" id="{C88CB601-640F-6D5C-5A1B-B63E2CF19E4A}"/>
              </a:ext>
            </a:extLst>
          </p:cNvPr>
          <p:cNvSpPr/>
          <p:nvPr/>
        </p:nvSpPr>
        <p:spPr>
          <a:xfrm>
            <a:off x="669391" y="1315899"/>
            <a:ext cx="3791172" cy="1162072"/>
          </a:xfrm>
          <a:prstGeom prst="rect">
            <a:avLst/>
          </a:prstGeom>
          <a:solidFill>
            <a:srgbClr val="365F9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rtl="1">
              <a:spcAft>
                <a:spcPts val="1200"/>
              </a:spcAft>
            </a:pPr>
            <a:endParaRPr lang="en-ID" sz="1600" i="1"/>
          </a:p>
        </p:txBody>
      </p:sp>
      <p:sp>
        <p:nvSpPr>
          <p:cNvPr id="8" name="TextBox 7">
            <a:extLst>
              <a:ext uri="{FF2B5EF4-FFF2-40B4-BE49-F238E27FC236}">
                <a16:creationId xmlns:a16="http://schemas.microsoft.com/office/drawing/2014/main" id="{71DE7BF7-B979-B474-272C-CC33F825D77C}"/>
              </a:ext>
            </a:extLst>
          </p:cNvPr>
          <p:cNvSpPr txBox="1"/>
          <p:nvPr/>
        </p:nvSpPr>
        <p:spPr>
          <a:xfrm>
            <a:off x="763418" y="1422197"/>
            <a:ext cx="3791172" cy="923330"/>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LP+OASIS was positively received by staff with over 80% of staff providing positive feedback. </a:t>
            </a:r>
          </a:p>
        </p:txBody>
      </p:sp>
      <p:pic>
        <p:nvPicPr>
          <p:cNvPr id="9" name="Picture 8">
            <a:extLst>
              <a:ext uri="{FF2B5EF4-FFF2-40B4-BE49-F238E27FC236}">
                <a16:creationId xmlns:a16="http://schemas.microsoft.com/office/drawing/2014/main" id="{542E2E45-3638-C8B5-896D-E5590239409F}"/>
              </a:ext>
            </a:extLst>
          </p:cNvPr>
          <p:cNvPicPr>
            <a:picLocks noChangeAspect="1"/>
          </p:cNvPicPr>
          <p:nvPr/>
        </p:nvPicPr>
        <p:blipFill>
          <a:blip r:embed="rId4"/>
          <a:stretch>
            <a:fillRect/>
          </a:stretch>
        </p:blipFill>
        <p:spPr>
          <a:xfrm>
            <a:off x="5972093" y="3718426"/>
            <a:ext cx="4310526" cy="2554678"/>
          </a:xfrm>
          <a:prstGeom prst="rect">
            <a:avLst/>
          </a:prstGeom>
        </p:spPr>
      </p:pic>
    </p:spTree>
    <p:extLst>
      <p:ext uri="{BB962C8B-B14F-4D97-AF65-F5344CB8AC3E}">
        <p14:creationId xmlns:p14="http://schemas.microsoft.com/office/powerpoint/2010/main" val="3348328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A672CD-8915-E0C6-79F6-BEC099C5BBEE}"/>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A63063C2-6220-6B64-ECF2-E6788463F9FA}"/>
              </a:ext>
            </a:extLst>
          </p:cNvPr>
          <p:cNvSpPr>
            <a:spLocks noGrp="1"/>
          </p:cNvSpPr>
          <p:nvPr>
            <p:ph type="body" sz="quarter" idx="11"/>
          </p:nvPr>
        </p:nvSpPr>
        <p:spPr/>
        <p:txBody>
          <a:bodyPr/>
          <a:lstStyle/>
          <a:p>
            <a:r>
              <a:rPr lang="en-GB"/>
              <a:t>Recommendations – </a:t>
            </a:r>
            <a:r>
              <a:rPr lang="en-GB" err="1"/>
              <a:t>Malinya</a:t>
            </a:r>
            <a:r>
              <a:rPr lang="en-GB"/>
              <a:t> Survey</a:t>
            </a:r>
          </a:p>
        </p:txBody>
      </p:sp>
      <p:sp>
        <p:nvSpPr>
          <p:cNvPr id="4" name="Text Placeholder 3">
            <a:extLst>
              <a:ext uri="{FF2B5EF4-FFF2-40B4-BE49-F238E27FC236}">
                <a16:creationId xmlns:a16="http://schemas.microsoft.com/office/drawing/2014/main" id="{819A193A-98FC-05BF-CB84-D86250B8814B}"/>
              </a:ext>
            </a:extLst>
          </p:cNvPr>
          <p:cNvSpPr>
            <a:spLocks noGrp="1"/>
          </p:cNvSpPr>
          <p:nvPr>
            <p:ph type="body" sz="quarter" idx="12"/>
          </p:nvPr>
        </p:nvSpPr>
        <p:spPr>
          <a:xfrm>
            <a:off x="550623" y="1116857"/>
            <a:ext cx="11026775" cy="5097463"/>
          </a:xfrm>
        </p:spPr>
        <p:txBody>
          <a:bodyPr>
            <a:normAutofit fontScale="92500" lnSpcReduction="20000"/>
          </a:bodyPr>
          <a:lstStyle/>
          <a:p>
            <a:pPr marL="285750" indent="-285750">
              <a:lnSpc>
                <a:spcPct val="150000"/>
              </a:lnSpc>
              <a:buFont typeface="Wingdings" panose="05000000000000000000" pitchFamily="2" charset="2"/>
              <a:buChar char="§"/>
            </a:pPr>
            <a:r>
              <a:rPr lang="en-GB" sz="1400">
                <a:solidFill>
                  <a:srgbClr val="000000"/>
                </a:solidFill>
              </a:rPr>
              <a:t>The </a:t>
            </a:r>
            <a:r>
              <a:rPr lang="en-GB" sz="1400" b="1">
                <a:solidFill>
                  <a:srgbClr val="000000"/>
                </a:solidFill>
              </a:rPr>
              <a:t>Average Score </a:t>
            </a:r>
            <a:r>
              <a:rPr lang="en-GB" sz="1400">
                <a:solidFill>
                  <a:srgbClr val="000000"/>
                </a:solidFill>
              </a:rPr>
              <a:t>in </a:t>
            </a:r>
            <a:r>
              <a:rPr lang="en-GB" sz="1400" err="1">
                <a:solidFill>
                  <a:srgbClr val="000000"/>
                </a:solidFill>
              </a:rPr>
              <a:t>Malinya</a:t>
            </a:r>
            <a:r>
              <a:rPr lang="en-GB" sz="1400">
                <a:solidFill>
                  <a:srgbClr val="000000"/>
                </a:solidFill>
              </a:rPr>
              <a:t> was 52.91% which relates to ‘Digital Practitioner’ level (34% - 67%). At this level, the ‘journey of integrating digital technologies into </a:t>
            </a:r>
            <a:r>
              <a:rPr lang="en-US" sz="1400">
                <a:solidFill>
                  <a:srgbClr val="000000"/>
                </a:solidFill>
              </a:rPr>
              <a:t>your practices’ has just begun. Those who achieve higher levels of digital competency are able to assist other teachers within the school and develop new pedagogical approaches. </a:t>
            </a:r>
            <a:r>
              <a:rPr lang="en-US" sz="1400" u="sng">
                <a:solidFill>
                  <a:srgbClr val="000000"/>
                </a:solidFill>
              </a:rPr>
              <a:t>It is recommended that during capacity building, interventions and strategies are planned to achieve higher overall scores </a:t>
            </a:r>
          </a:p>
          <a:p>
            <a:pPr marL="285750" indent="-285750">
              <a:lnSpc>
                <a:spcPct val="150000"/>
              </a:lnSpc>
              <a:buFont typeface="Wingdings" panose="05000000000000000000" pitchFamily="2" charset="2"/>
              <a:buChar char="§"/>
            </a:pPr>
            <a:r>
              <a:rPr lang="en-US" sz="1400">
                <a:solidFill>
                  <a:srgbClr val="000000"/>
                </a:solidFill>
              </a:rPr>
              <a:t>The </a:t>
            </a:r>
            <a:r>
              <a:rPr lang="en-US" sz="1400" b="1">
                <a:solidFill>
                  <a:srgbClr val="000000"/>
                </a:solidFill>
              </a:rPr>
              <a:t>Level Achieved by Area </a:t>
            </a:r>
            <a:r>
              <a:rPr lang="en-US" sz="1400">
                <a:solidFill>
                  <a:srgbClr val="000000"/>
                </a:solidFill>
              </a:rPr>
              <a:t>shows </a:t>
            </a:r>
            <a:r>
              <a:rPr lang="en-GB" sz="1400">
                <a:solidFill>
                  <a:srgbClr val="000000"/>
                </a:solidFill>
              </a:rPr>
              <a:t>that the TRDR  teachers no longer have any ‘Digital Uninitiated’, which form between 1% - 3% of non-TRDR teachers in each of the 6 areas. The highest levels of </a:t>
            </a:r>
            <a:r>
              <a:rPr lang="en-GB" sz="1400">
                <a:solidFill>
                  <a:srgbClr val="000000"/>
                </a:solidFill>
                <a:latin typeface="Arial"/>
                <a:cs typeface="Arial"/>
              </a:rPr>
              <a:t>‘Digital Uninitiated’ and ‘Digital Novices’ are greatest in the areas of ‘assessment’, ‘empowering learners’ and ‘facilitating learners’ digital competencies’. These are higher order thinking skills, and this lack of competency in these areas is common amongst all TRDR countries. </a:t>
            </a:r>
            <a:r>
              <a:rPr lang="en-GB" sz="1400" u="sng">
                <a:solidFill>
                  <a:srgbClr val="000000"/>
                </a:solidFill>
                <a:latin typeface="Arial"/>
                <a:cs typeface="Arial"/>
              </a:rPr>
              <a:t>Therefore, it is recommended that specific development strategies are devised to address these 3 specific areas across all countries. </a:t>
            </a:r>
            <a:endParaRPr lang="en-GB" sz="1400">
              <a:solidFill>
                <a:srgbClr val="000000"/>
              </a:solidFill>
              <a:latin typeface="Arial"/>
              <a:cs typeface="Arial"/>
            </a:endParaRPr>
          </a:p>
          <a:p>
            <a:pPr marL="285750" indent="-285750">
              <a:lnSpc>
                <a:spcPct val="150000"/>
              </a:lnSpc>
              <a:buFont typeface="Wingdings" panose="05000000000000000000" pitchFamily="2" charset="2"/>
              <a:buChar char="§"/>
            </a:pPr>
            <a:r>
              <a:rPr lang="en-US" sz="1400">
                <a:solidFill>
                  <a:srgbClr val="000000"/>
                </a:solidFill>
              </a:rPr>
              <a:t>It is noticeable that none of the TRDR trained teachers is within the lowest level of competency (Digital Uninitiated) in any of the six areas. The highest levels of competency range is between 16.48% - 22.99% of teachers surveyed. </a:t>
            </a:r>
            <a:r>
              <a:rPr lang="en-US" sz="1400" u="sng">
                <a:solidFill>
                  <a:srgbClr val="000000"/>
                </a:solidFill>
              </a:rPr>
              <a:t>For the reasons above, it is recommended that strategies are developed to achieve the highest levels of digital competency in all six areas to benefit from new and innovative technology.</a:t>
            </a:r>
          </a:p>
          <a:p>
            <a:pPr marL="285750" indent="-285750">
              <a:lnSpc>
                <a:spcPct val="150000"/>
              </a:lnSpc>
              <a:buFont typeface="Wingdings" panose="05000000000000000000" pitchFamily="2" charset="2"/>
              <a:buChar char="§"/>
            </a:pPr>
            <a:r>
              <a:rPr lang="en-US" sz="1400">
                <a:solidFill>
                  <a:srgbClr val="000000"/>
                </a:solidFill>
              </a:rPr>
              <a:t>There is a negligible difference in average scores between rural and urban areas, the genders and teaching experience. However, subject to the small number of TRDR trained respondents, there seems to be a significant gender gap when considering non TRDR trained and TRDR trained teachers, with male teachers showing an improvement of 20.14% and female teachers showing only a 7.93% improvement. </a:t>
            </a:r>
            <a:r>
              <a:rPr lang="en-US" sz="1400" u="sng">
                <a:solidFill>
                  <a:srgbClr val="000000"/>
                </a:solidFill>
                <a:latin typeface="Arial"/>
                <a:cs typeface="Arial"/>
              </a:rPr>
              <a:t>It is recommended that there is further monitoring the impact of professional development between male and female teachers and those teaching </a:t>
            </a:r>
            <a:r>
              <a:rPr lang="en-US" sz="1400" u="sng" err="1">
                <a:solidFill>
                  <a:srgbClr val="000000"/>
                </a:solidFill>
                <a:latin typeface="Arial"/>
                <a:cs typeface="Arial"/>
              </a:rPr>
              <a:t>maths</a:t>
            </a:r>
            <a:r>
              <a:rPr lang="en-US" sz="1400" u="sng">
                <a:solidFill>
                  <a:srgbClr val="000000"/>
                </a:solidFill>
                <a:latin typeface="Arial"/>
                <a:cs typeface="Arial"/>
              </a:rPr>
              <a:t> and science verses other subjects.</a:t>
            </a:r>
            <a:endParaRPr lang="en-GB" sz="1400">
              <a:solidFill>
                <a:srgbClr val="000000"/>
              </a:solidFill>
            </a:endParaRPr>
          </a:p>
        </p:txBody>
      </p:sp>
    </p:spTree>
    <p:extLst>
      <p:ext uri="{BB962C8B-B14F-4D97-AF65-F5344CB8AC3E}">
        <p14:creationId xmlns:p14="http://schemas.microsoft.com/office/powerpoint/2010/main" val="2897987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A672CD-8915-E0C6-79F6-BEC099C5BBEE}"/>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A63063C2-6220-6B64-ECF2-E6788463F9FA}"/>
              </a:ext>
            </a:extLst>
          </p:cNvPr>
          <p:cNvSpPr>
            <a:spLocks noGrp="1"/>
          </p:cNvSpPr>
          <p:nvPr>
            <p:ph type="body" sz="quarter" idx="11"/>
          </p:nvPr>
        </p:nvSpPr>
        <p:spPr/>
        <p:txBody>
          <a:bodyPr/>
          <a:lstStyle/>
          <a:p>
            <a:r>
              <a:rPr lang="en-GB"/>
              <a:t>Recommendations – TRDR Survey</a:t>
            </a:r>
          </a:p>
        </p:txBody>
      </p:sp>
      <p:sp>
        <p:nvSpPr>
          <p:cNvPr id="4" name="Text Placeholder 3">
            <a:extLst>
              <a:ext uri="{FF2B5EF4-FFF2-40B4-BE49-F238E27FC236}">
                <a16:creationId xmlns:a16="http://schemas.microsoft.com/office/drawing/2014/main" id="{819A193A-98FC-05BF-CB84-D86250B8814B}"/>
              </a:ext>
            </a:extLst>
          </p:cNvPr>
          <p:cNvSpPr>
            <a:spLocks noGrp="1"/>
          </p:cNvSpPr>
          <p:nvPr>
            <p:ph type="body" sz="quarter" idx="12"/>
          </p:nvPr>
        </p:nvSpPr>
        <p:spPr>
          <a:xfrm>
            <a:off x="378134" y="1037414"/>
            <a:ext cx="11372232" cy="5097463"/>
          </a:xfrm>
        </p:spPr>
        <p:txBody>
          <a:bodyPr>
            <a:normAutofit fontScale="92500" lnSpcReduction="10000"/>
          </a:bodyPr>
          <a:lstStyle/>
          <a:p>
            <a:pPr marL="285750" indent="-285750">
              <a:lnSpc>
                <a:spcPct val="150000"/>
              </a:lnSpc>
              <a:buFont typeface="Wingdings" panose="05000000000000000000" pitchFamily="2" charset="2"/>
              <a:buChar char="§"/>
            </a:pPr>
            <a:r>
              <a:rPr lang="en-GB" sz="1600">
                <a:solidFill>
                  <a:srgbClr val="000000"/>
                </a:solidFill>
              </a:rPr>
              <a:t>The </a:t>
            </a:r>
            <a:r>
              <a:rPr lang="en-GB" sz="1600" b="1">
                <a:solidFill>
                  <a:srgbClr val="000000"/>
                </a:solidFill>
              </a:rPr>
              <a:t>Average Scores Overall </a:t>
            </a:r>
            <a:r>
              <a:rPr lang="en-GB" sz="1600">
                <a:solidFill>
                  <a:srgbClr val="000000"/>
                </a:solidFill>
              </a:rPr>
              <a:t>across the four countries ranged from 34.60% to 52.91%. These represent the range of advanced levels of digital competency but is lower than the highest levels which start at 68.00% and offer benefits to the whole school as these teachers ‘.. </a:t>
            </a:r>
            <a:r>
              <a:rPr lang="en-US" sz="1600">
                <a:solidFill>
                  <a:srgbClr val="000000"/>
                </a:solidFill>
              </a:rPr>
              <a:t>help other teachers seize the potential of digital technologies for enhancing teaching and learning’ and ‘.. experiment with highly innovative and complex digital technologies and/or develop novel pedagogical approaches.’ </a:t>
            </a:r>
            <a:r>
              <a:rPr lang="en-US" sz="1600" u="sng">
                <a:solidFill>
                  <a:srgbClr val="000000"/>
                </a:solidFill>
              </a:rPr>
              <a:t>It is recommended that strategies are developed across all countries to achieve these higher overall average scores.’</a:t>
            </a:r>
          </a:p>
          <a:p>
            <a:pPr marL="285750" indent="-285750">
              <a:lnSpc>
                <a:spcPct val="150000"/>
              </a:lnSpc>
              <a:buFont typeface="Wingdings" panose="05000000000000000000" pitchFamily="2" charset="2"/>
              <a:buChar char="§"/>
            </a:pPr>
            <a:r>
              <a:rPr lang="en-US" sz="1600">
                <a:solidFill>
                  <a:srgbClr val="000000"/>
                </a:solidFill>
              </a:rPr>
              <a:t>The </a:t>
            </a:r>
            <a:r>
              <a:rPr lang="en-US" sz="1600" b="1">
                <a:solidFill>
                  <a:srgbClr val="000000"/>
                </a:solidFill>
              </a:rPr>
              <a:t>Level Achieved by Area </a:t>
            </a:r>
            <a:r>
              <a:rPr lang="en-US" sz="1600">
                <a:solidFill>
                  <a:srgbClr val="000000"/>
                </a:solidFill>
              </a:rPr>
              <a:t>in all four countries shows a remarkedly even distribution across all 6 areas of the framework. </a:t>
            </a:r>
            <a:r>
              <a:rPr lang="en-GB" sz="1600">
                <a:solidFill>
                  <a:srgbClr val="000000"/>
                </a:solidFill>
                <a:latin typeface="Arial"/>
                <a:cs typeface="Arial"/>
              </a:rPr>
              <a:t>It is worth noting that amongst the non TRDR-trained staff, the ‘Digital Uninitiated’ are greatest in the areas of ‘assessment’, ‘empowering learners’ and ‘facilitating learners’ digital competencies’. These are higher order thinking skills, and this lack of competency in these areas is common amongst all TRDR countries. </a:t>
            </a:r>
            <a:r>
              <a:rPr lang="en-GB" sz="1600" u="sng">
                <a:solidFill>
                  <a:srgbClr val="000000"/>
                </a:solidFill>
                <a:latin typeface="Arial"/>
                <a:cs typeface="Arial"/>
              </a:rPr>
              <a:t>Therefore, it is recommended that specific development strategies are devised to address these 3 specific areas across all countries. </a:t>
            </a:r>
            <a:endParaRPr lang="en-GB" sz="1600">
              <a:solidFill>
                <a:srgbClr val="000000"/>
              </a:solidFill>
              <a:latin typeface="Arial"/>
              <a:cs typeface="Arial"/>
            </a:endParaRPr>
          </a:p>
          <a:p>
            <a:pPr marL="285750" indent="-285750">
              <a:lnSpc>
                <a:spcPct val="150000"/>
              </a:lnSpc>
              <a:buFont typeface="Wingdings" panose="05000000000000000000" pitchFamily="2" charset="2"/>
              <a:buChar char="§"/>
            </a:pPr>
            <a:r>
              <a:rPr lang="en-US" sz="1600">
                <a:solidFill>
                  <a:srgbClr val="000000"/>
                </a:solidFill>
              </a:rPr>
              <a:t>It is worth noting that none of the TRDR trained teachers is within the lowest level of ‘Digital Uninitiated’ in any of the six areas. </a:t>
            </a:r>
            <a:r>
              <a:rPr lang="en-US" sz="1600" err="1">
                <a:solidFill>
                  <a:srgbClr val="000000"/>
                </a:solidFill>
              </a:rPr>
              <a:t>Malinya</a:t>
            </a:r>
            <a:r>
              <a:rPr lang="en-US" sz="1600">
                <a:solidFill>
                  <a:srgbClr val="000000"/>
                </a:solidFill>
              </a:rPr>
              <a:t>, which achieved the highest overall score of 52.91%, also had the highest percentage of ‘Digital Innovators’ in every area of the framework (an average of 20.12% in each area). </a:t>
            </a:r>
            <a:r>
              <a:rPr lang="en-US" sz="1600" u="sng">
                <a:solidFill>
                  <a:srgbClr val="000000"/>
                </a:solidFill>
              </a:rPr>
              <a:t>For the reasons above, it is recommended that strategies are developed to achieve the highest levels of digital competency in all six areas to benefit from new and innovative technology.</a:t>
            </a:r>
          </a:p>
          <a:p>
            <a:pPr marL="285750" indent="-285750">
              <a:lnSpc>
                <a:spcPct val="150000"/>
              </a:lnSpc>
              <a:buFont typeface="Wingdings" panose="05000000000000000000" pitchFamily="2" charset="2"/>
              <a:buChar char="§"/>
            </a:pPr>
            <a:endParaRPr lang="en-US" sz="1600" u="sng">
              <a:solidFill>
                <a:srgbClr val="000000"/>
              </a:solidFill>
            </a:endParaRPr>
          </a:p>
          <a:p>
            <a:pPr>
              <a:lnSpc>
                <a:spcPct val="150000"/>
              </a:lnSpc>
            </a:pPr>
            <a:endParaRPr lang="en-US" sz="1600" u="sng">
              <a:solidFill>
                <a:srgbClr val="000000"/>
              </a:solidFill>
            </a:endParaRPr>
          </a:p>
          <a:p>
            <a:pPr>
              <a:lnSpc>
                <a:spcPct val="150000"/>
              </a:lnSpc>
            </a:pPr>
            <a:endParaRPr lang="en-GB" sz="1600">
              <a:solidFill>
                <a:srgbClr val="000000"/>
              </a:solidFill>
            </a:endParaRPr>
          </a:p>
        </p:txBody>
      </p:sp>
    </p:spTree>
    <p:extLst>
      <p:ext uri="{BB962C8B-B14F-4D97-AF65-F5344CB8AC3E}">
        <p14:creationId xmlns:p14="http://schemas.microsoft.com/office/powerpoint/2010/main" val="1308686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A672CD-8915-E0C6-79F6-BEC099C5BBEE}"/>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A63063C2-6220-6B64-ECF2-E6788463F9FA}"/>
              </a:ext>
            </a:extLst>
          </p:cNvPr>
          <p:cNvSpPr>
            <a:spLocks noGrp="1"/>
          </p:cNvSpPr>
          <p:nvPr>
            <p:ph type="body" sz="quarter" idx="11"/>
          </p:nvPr>
        </p:nvSpPr>
        <p:spPr/>
        <p:txBody>
          <a:bodyPr/>
          <a:lstStyle/>
          <a:p>
            <a:r>
              <a:rPr lang="en-GB"/>
              <a:t>Recommendations – LP+OASIS Tool</a:t>
            </a:r>
          </a:p>
        </p:txBody>
      </p:sp>
      <p:sp>
        <p:nvSpPr>
          <p:cNvPr id="4" name="Text Placeholder 3">
            <a:extLst>
              <a:ext uri="{FF2B5EF4-FFF2-40B4-BE49-F238E27FC236}">
                <a16:creationId xmlns:a16="http://schemas.microsoft.com/office/drawing/2014/main" id="{819A193A-98FC-05BF-CB84-D86250B8814B}"/>
              </a:ext>
            </a:extLst>
          </p:cNvPr>
          <p:cNvSpPr>
            <a:spLocks noGrp="1"/>
          </p:cNvSpPr>
          <p:nvPr>
            <p:ph type="body" sz="quarter" idx="12"/>
          </p:nvPr>
        </p:nvSpPr>
        <p:spPr>
          <a:xfrm>
            <a:off x="339523" y="1115891"/>
            <a:ext cx="11449454" cy="5215849"/>
          </a:xfrm>
        </p:spPr>
        <p:txBody>
          <a:bodyPr lIns="91440" tIns="45720" rIns="91440" bIns="45720" anchor="t">
            <a:normAutofit lnSpcReduction="10000"/>
          </a:bodyPr>
          <a:lstStyle/>
          <a:p>
            <a:pPr marL="285750" indent="-285750">
              <a:lnSpc>
                <a:spcPct val="150000"/>
              </a:lnSpc>
              <a:buFont typeface="Wingdings" panose="05000000000000000000" pitchFamily="2" charset="2"/>
              <a:buChar char="§"/>
            </a:pPr>
            <a:r>
              <a:rPr lang="en-GB" sz="1600">
                <a:solidFill>
                  <a:srgbClr val="000000"/>
                </a:solidFill>
                <a:latin typeface="Arial"/>
                <a:cs typeface="Arial"/>
              </a:rPr>
              <a:t>In the TRDR project, V1.0 of the LP+OASIS Tool was used in </a:t>
            </a:r>
            <a:r>
              <a:rPr lang="en-GB" sz="1600" err="1">
                <a:solidFill>
                  <a:srgbClr val="000000"/>
                </a:solidFill>
                <a:latin typeface="Arial"/>
                <a:cs typeface="Arial"/>
              </a:rPr>
              <a:t>Malinya</a:t>
            </a:r>
            <a:r>
              <a:rPr lang="en-GB" sz="1600">
                <a:solidFill>
                  <a:srgbClr val="000000"/>
                </a:solidFill>
                <a:latin typeface="Arial"/>
                <a:cs typeface="Arial"/>
              </a:rPr>
              <a:t>, </a:t>
            </a:r>
            <a:r>
              <a:rPr lang="en-GB" sz="1600" err="1">
                <a:solidFill>
                  <a:srgbClr val="000000"/>
                </a:solidFill>
                <a:latin typeface="Arial"/>
                <a:cs typeface="Arial"/>
              </a:rPr>
              <a:t>Elbonia</a:t>
            </a:r>
            <a:r>
              <a:rPr lang="en-GB" sz="1600">
                <a:solidFill>
                  <a:srgbClr val="000000"/>
                </a:solidFill>
                <a:latin typeface="Arial"/>
                <a:cs typeface="Arial"/>
              </a:rPr>
              <a:t> and Buranda, whilst the more advanced V2.0 was used in the </a:t>
            </a:r>
            <a:r>
              <a:rPr lang="en-GB" sz="1600" err="1">
                <a:solidFill>
                  <a:srgbClr val="000000"/>
                </a:solidFill>
                <a:latin typeface="Arial"/>
                <a:cs typeface="Arial"/>
              </a:rPr>
              <a:t>Zemla</a:t>
            </a:r>
            <a:r>
              <a:rPr lang="en-GB" sz="1600">
                <a:solidFill>
                  <a:srgbClr val="000000"/>
                </a:solidFill>
                <a:latin typeface="Arial"/>
                <a:cs typeface="Arial"/>
              </a:rPr>
              <a:t>. Whilst V1.0 is basic and offers simplified scoring and descriptors, to align with the needs and realities of developing educational environments, it is recommended that after an initial 12 months of professional development, V2.0 is used to provide further granularity on competency and hence a  more accurate picture.   </a:t>
            </a:r>
            <a:endParaRPr lang="en-US"/>
          </a:p>
          <a:p>
            <a:pPr marL="285750" indent="-285750">
              <a:lnSpc>
                <a:spcPct val="150000"/>
              </a:lnSpc>
              <a:buFont typeface="Wingdings" panose="05000000000000000000" pitchFamily="2" charset="2"/>
              <a:buChar char="§"/>
            </a:pPr>
            <a:r>
              <a:rPr lang="en-GB" sz="1600">
                <a:solidFill>
                  <a:srgbClr val="000000"/>
                </a:solidFill>
                <a:latin typeface="Arial"/>
                <a:cs typeface="Arial"/>
              </a:rPr>
              <a:t>In order to establish a strong baseline, it is recommended a large scale LP+OASIS survey is undertaken at the outset of any project, ensuring a broad range of gender, demographic and other characteristics. This will allow for determination and analysis of the digital competency within the teacher cohort, as well as areas of development necessary for technology rollout. </a:t>
            </a:r>
          </a:p>
          <a:p>
            <a:pPr marL="285750" indent="-285750">
              <a:lnSpc>
                <a:spcPct val="150000"/>
              </a:lnSpc>
              <a:buFont typeface="Wingdings" panose="05000000000000000000" pitchFamily="2" charset="2"/>
              <a:buChar char="§"/>
            </a:pPr>
            <a:r>
              <a:rPr lang="en-GB" sz="1600">
                <a:solidFill>
                  <a:srgbClr val="000000"/>
                </a:solidFill>
                <a:latin typeface="Arial"/>
                <a:cs typeface="Arial"/>
              </a:rPr>
              <a:t>The TRDR project provides valuable insights into digital maturity development of the TRDR project and its associated professional development, however with an initial LP+OASIS survey, future surveys of the same cohort will provide clear analysis of the impact of a rollout. </a:t>
            </a:r>
          </a:p>
          <a:p>
            <a:pPr marL="285750" indent="-285750">
              <a:lnSpc>
                <a:spcPct val="150000"/>
              </a:lnSpc>
              <a:buFont typeface="Wingdings" panose="05000000000000000000" pitchFamily="2" charset="2"/>
              <a:buChar char="§"/>
            </a:pPr>
            <a:r>
              <a:rPr lang="en-GB" sz="1600">
                <a:solidFill>
                  <a:srgbClr val="000000"/>
                </a:solidFill>
                <a:latin typeface="Arial"/>
                <a:cs typeface="Arial"/>
              </a:rPr>
              <a:t>The framework used for LP+OASIS was developed during an ADB project, and its application across multiple developing countries will provide valuable comparative data, indicating priorities and insights. </a:t>
            </a:r>
          </a:p>
          <a:p>
            <a:pPr marL="285750" indent="-285750">
              <a:lnSpc>
                <a:spcPct val="150000"/>
              </a:lnSpc>
              <a:buFont typeface="Wingdings" panose="05000000000000000000" pitchFamily="2" charset="2"/>
              <a:buChar char="§"/>
            </a:pPr>
            <a:endParaRPr lang="en-GB" sz="1600">
              <a:solidFill>
                <a:srgbClr val="000000"/>
              </a:solidFill>
            </a:endParaRPr>
          </a:p>
        </p:txBody>
      </p:sp>
    </p:spTree>
    <p:extLst>
      <p:ext uri="{BB962C8B-B14F-4D97-AF65-F5344CB8AC3E}">
        <p14:creationId xmlns:p14="http://schemas.microsoft.com/office/powerpoint/2010/main" val="402929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75FDDA1-8950-4E72-9BB3-C29296482464}"/>
              </a:ext>
            </a:extLst>
          </p:cNvPr>
          <p:cNvSpPr/>
          <p:nvPr/>
        </p:nvSpPr>
        <p:spPr>
          <a:xfrm>
            <a:off x="1271203" y="6159443"/>
            <a:ext cx="1005334" cy="259987"/>
          </a:xfrm>
          <a:prstGeom prst="roundRect">
            <a:avLst>
              <a:gd name="adj" fmla="val 50000"/>
            </a:avLst>
          </a:prstGeom>
          <a:solidFill>
            <a:schemeClr val="bg1"/>
          </a:solidFill>
          <a:ln>
            <a:noFill/>
          </a:ln>
          <a:effectLst>
            <a:outerShdw blurRad="584200" dist="152400" dir="5400000" sx="85000" sy="85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srgbClr val="FFFFFF"/>
              </a:solidFill>
              <a:effectLst/>
              <a:uLnTx/>
              <a:uFillTx/>
              <a:latin typeface="Raleway" panose="020B0503030101060003" pitchFamily="34" charset="0"/>
              <a:ea typeface="+mn-ea"/>
              <a:cs typeface="Krub" panose="00000500000000000000" pitchFamily="2" charset="-34"/>
            </a:endParaRPr>
          </a:p>
        </p:txBody>
      </p:sp>
      <p:grpSp>
        <p:nvGrpSpPr>
          <p:cNvPr id="11" name="Group 10">
            <a:extLst>
              <a:ext uri="{FF2B5EF4-FFF2-40B4-BE49-F238E27FC236}">
                <a16:creationId xmlns:a16="http://schemas.microsoft.com/office/drawing/2014/main" id="{BDE32E9C-ACBA-4628-A15F-FE59EAE66C91}"/>
              </a:ext>
            </a:extLst>
          </p:cNvPr>
          <p:cNvGrpSpPr/>
          <p:nvPr/>
        </p:nvGrpSpPr>
        <p:grpSpPr>
          <a:xfrm>
            <a:off x="1416536" y="6223735"/>
            <a:ext cx="714668" cy="131402"/>
            <a:chOff x="16154665" y="10189581"/>
            <a:chExt cx="1457228" cy="267933"/>
          </a:xfrm>
          <a:solidFill>
            <a:schemeClr val="tx1"/>
          </a:solidFill>
        </p:grpSpPr>
        <p:sp>
          <p:nvSpPr>
            <p:cNvPr id="12" name="Freeform 85">
              <a:extLst>
                <a:ext uri="{FF2B5EF4-FFF2-40B4-BE49-F238E27FC236}">
                  <a16:creationId xmlns:a16="http://schemas.microsoft.com/office/drawing/2014/main" id="{F4A861A4-BFBB-42EF-9658-654E0BA70C35}"/>
                </a:ext>
              </a:extLst>
            </p:cNvPr>
            <p:cNvSpPr>
              <a:spLocks noChangeArrowheads="1"/>
            </p:cNvSpPr>
            <p:nvPr userDrawn="1"/>
          </p:nvSpPr>
          <p:spPr bwMode="auto">
            <a:xfrm>
              <a:off x="16655090" y="10209366"/>
              <a:ext cx="284104" cy="228363"/>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32D2AC3B-75E5-4FC8-B6D6-33B6C7C40488}"/>
                </a:ext>
              </a:extLst>
            </p:cNvPr>
            <p:cNvGrpSpPr/>
            <p:nvPr userDrawn="1"/>
          </p:nvGrpSpPr>
          <p:grpSpPr>
            <a:xfrm>
              <a:off x="17295349" y="10202688"/>
              <a:ext cx="316544" cy="241718"/>
              <a:chOff x="10541000" y="3240088"/>
              <a:chExt cx="1282701" cy="979487"/>
            </a:xfrm>
            <a:grpFill/>
          </p:grpSpPr>
          <p:sp>
            <p:nvSpPr>
              <p:cNvPr id="15" name="Freeform 5">
                <a:extLst>
                  <a:ext uri="{FF2B5EF4-FFF2-40B4-BE49-F238E27FC236}">
                    <a16:creationId xmlns:a16="http://schemas.microsoft.com/office/drawing/2014/main" id="{62343A8B-8E1C-4F6D-B15B-BC035EEDA38C}"/>
                  </a:ext>
                </a:extLst>
              </p:cNvPr>
              <p:cNvSpPr>
                <a:spLocks/>
              </p:cNvSpPr>
              <p:nvPr userDrawn="1"/>
            </p:nvSpPr>
            <p:spPr bwMode="auto">
              <a:xfrm>
                <a:off x="10541000" y="3240088"/>
                <a:ext cx="984250" cy="979487"/>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457BA4C5-BE7F-45AF-8A0E-606B54AD4A6E}"/>
                  </a:ext>
                </a:extLst>
              </p:cNvPr>
              <p:cNvSpPr>
                <a:spLocks/>
              </p:cNvSpPr>
              <p:nvPr userDrawn="1"/>
            </p:nvSpPr>
            <p:spPr bwMode="auto">
              <a:xfrm>
                <a:off x="11555413" y="3581400"/>
                <a:ext cx="268288" cy="268287"/>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14" name="Freeform 75">
              <a:extLst>
                <a:ext uri="{FF2B5EF4-FFF2-40B4-BE49-F238E27FC236}">
                  <a16:creationId xmlns:a16="http://schemas.microsoft.com/office/drawing/2014/main" id="{5D903738-2807-4020-A496-04344DD6E1AF}"/>
                </a:ext>
              </a:extLst>
            </p:cNvPr>
            <p:cNvSpPr>
              <a:spLocks noChangeArrowheads="1"/>
            </p:cNvSpPr>
            <p:nvPr userDrawn="1"/>
          </p:nvSpPr>
          <p:spPr bwMode="auto">
            <a:xfrm>
              <a:off x="16154665" y="10189581"/>
              <a:ext cx="144271" cy="267933"/>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193871E5-D3EC-4625-8B32-B88B732A8EAE}"/>
              </a:ext>
            </a:extLst>
          </p:cNvPr>
          <p:cNvSpPr txBox="1"/>
          <p:nvPr/>
        </p:nvSpPr>
        <p:spPr>
          <a:xfrm>
            <a:off x="850272" y="4480100"/>
            <a:ext cx="3905967" cy="9233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bg1"/>
                </a:solidFill>
                <a:effectLst/>
                <a:uLnTx/>
                <a:uFillTx/>
                <a:latin typeface="+mj-lt"/>
                <a:ea typeface="+mn-ea"/>
                <a:cs typeface="Segoe UI" panose="020B0502040204020203" pitchFamily="34" charset="0"/>
              </a:rPr>
              <a:t>Pitch Deck</a:t>
            </a:r>
          </a:p>
        </p:txBody>
      </p:sp>
      <p:sp>
        <p:nvSpPr>
          <p:cNvPr id="2" name="Footer Placeholder 1">
            <a:extLst>
              <a:ext uri="{FF2B5EF4-FFF2-40B4-BE49-F238E27FC236}">
                <a16:creationId xmlns:a16="http://schemas.microsoft.com/office/drawing/2014/main" id="{B8C5A6E3-AD17-4368-857B-07F82CE7838A}"/>
              </a:ext>
            </a:extLst>
          </p:cNvPr>
          <p:cNvSpPr>
            <a:spLocks noGrp="1"/>
          </p:cNvSpPr>
          <p:nvPr>
            <p:ph type="ftr" sz="quarter" idx="11"/>
          </p:nvPr>
        </p:nvSpPr>
        <p:spPr/>
        <p:txBody>
          <a:bodyPr/>
          <a:lstStyle/>
          <a:p>
            <a:r>
              <a:rPr lang="en-US"/>
              <a:t>presentationstemplate.com</a:t>
            </a:r>
            <a:endParaRPr lang="en-PK"/>
          </a:p>
        </p:txBody>
      </p:sp>
      <p:sp>
        <p:nvSpPr>
          <p:cNvPr id="5" name="Rectangle 4">
            <a:extLst>
              <a:ext uri="{FF2B5EF4-FFF2-40B4-BE49-F238E27FC236}">
                <a16:creationId xmlns:a16="http://schemas.microsoft.com/office/drawing/2014/main" id="{80D06B89-AF59-311B-F0E3-D11A816E124A}"/>
              </a:ext>
            </a:extLst>
          </p:cNvPr>
          <p:cNvSpPr/>
          <p:nvPr/>
        </p:nvSpPr>
        <p:spPr>
          <a:xfrm>
            <a:off x="1" y="0"/>
            <a:ext cx="12192000" cy="686980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FD8E17-2C43-33A9-EB51-EE1B0B7FCF05}"/>
              </a:ext>
            </a:extLst>
          </p:cNvPr>
          <p:cNvSpPr/>
          <p:nvPr/>
        </p:nvSpPr>
        <p:spPr>
          <a:xfrm>
            <a:off x="0" y="3466964"/>
            <a:ext cx="5347663" cy="2258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3">
            <a:extLst>
              <a:ext uri="{FF2B5EF4-FFF2-40B4-BE49-F238E27FC236}">
                <a16:creationId xmlns:a16="http://schemas.microsoft.com/office/drawing/2014/main" id="{7A769DBD-E5F4-1163-E2C2-E6C5C5D5BDDE}"/>
              </a:ext>
            </a:extLst>
          </p:cNvPr>
          <p:cNvSpPr txBox="1">
            <a:spLocks/>
          </p:cNvSpPr>
          <p:nvPr/>
        </p:nvSpPr>
        <p:spPr>
          <a:xfrm>
            <a:off x="850273" y="4183880"/>
            <a:ext cx="3412723" cy="923331"/>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rgbClr val="25406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latin typeface="Arial" panose="020B0604020202020204" pitchFamily="34" charset="0"/>
                <a:cs typeface="Arial" panose="020B0604020202020204" pitchFamily="34" charset="0"/>
              </a:rPr>
              <a:t>Appendix</a:t>
            </a:r>
            <a:endParaRPr lang="en-US"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13752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75FDDA1-8950-4E72-9BB3-C29296482464}"/>
              </a:ext>
            </a:extLst>
          </p:cNvPr>
          <p:cNvSpPr/>
          <p:nvPr/>
        </p:nvSpPr>
        <p:spPr>
          <a:xfrm>
            <a:off x="1271203" y="6159443"/>
            <a:ext cx="1005334" cy="259987"/>
          </a:xfrm>
          <a:prstGeom prst="roundRect">
            <a:avLst>
              <a:gd name="adj" fmla="val 50000"/>
            </a:avLst>
          </a:prstGeom>
          <a:solidFill>
            <a:schemeClr val="bg1"/>
          </a:solidFill>
          <a:ln>
            <a:noFill/>
          </a:ln>
          <a:effectLst>
            <a:outerShdw blurRad="584200" dist="152400" dir="5400000" sx="85000" sy="85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srgbClr val="FFFFFF"/>
              </a:solidFill>
              <a:effectLst/>
              <a:uLnTx/>
              <a:uFillTx/>
              <a:latin typeface="Raleway" panose="020B0503030101060003" pitchFamily="34" charset="0"/>
              <a:ea typeface="+mn-ea"/>
              <a:cs typeface="Krub" panose="00000500000000000000" pitchFamily="2" charset="-34"/>
            </a:endParaRPr>
          </a:p>
        </p:txBody>
      </p:sp>
      <p:grpSp>
        <p:nvGrpSpPr>
          <p:cNvPr id="11" name="Group 10">
            <a:extLst>
              <a:ext uri="{FF2B5EF4-FFF2-40B4-BE49-F238E27FC236}">
                <a16:creationId xmlns:a16="http://schemas.microsoft.com/office/drawing/2014/main" id="{BDE32E9C-ACBA-4628-A15F-FE59EAE66C91}"/>
              </a:ext>
            </a:extLst>
          </p:cNvPr>
          <p:cNvGrpSpPr/>
          <p:nvPr/>
        </p:nvGrpSpPr>
        <p:grpSpPr>
          <a:xfrm>
            <a:off x="1416536" y="6223735"/>
            <a:ext cx="714668" cy="131402"/>
            <a:chOff x="16154665" y="10189581"/>
            <a:chExt cx="1457228" cy="267933"/>
          </a:xfrm>
          <a:solidFill>
            <a:schemeClr val="tx1"/>
          </a:solidFill>
        </p:grpSpPr>
        <p:sp>
          <p:nvSpPr>
            <p:cNvPr id="12" name="Freeform 85">
              <a:extLst>
                <a:ext uri="{FF2B5EF4-FFF2-40B4-BE49-F238E27FC236}">
                  <a16:creationId xmlns:a16="http://schemas.microsoft.com/office/drawing/2014/main" id="{F4A861A4-BFBB-42EF-9658-654E0BA70C35}"/>
                </a:ext>
              </a:extLst>
            </p:cNvPr>
            <p:cNvSpPr>
              <a:spLocks noChangeArrowheads="1"/>
            </p:cNvSpPr>
            <p:nvPr userDrawn="1"/>
          </p:nvSpPr>
          <p:spPr bwMode="auto">
            <a:xfrm>
              <a:off x="16655090" y="10209366"/>
              <a:ext cx="284104" cy="228363"/>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32D2AC3B-75E5-4FC8-B6D6-33B6C7C40488}"/>
                </a:ext>
              </a:extLst>
            </p:cNvPr>
            <p:cNvGrpSpPr/>
            <p:nvPr userDrawn="1"/>
          </p:nvGrpSpPr>
          <p:grpSpPr>
            <a:xfrm>
              <a:off x="17295349" y="10202688"/>
              <a:ext cx="316544" cy="241718"/>
              <a:chOff x="10541000" y="3240088"/>
              <a:chExt cx="1282701" cy="979487"/>
            </a:xfrm>
            <a:grpFill/>
          </p:grpSpPr>
          <p:sp>
            <p:nvSpPr>
              <p:cNvPr id="15" name="Freeform 5">
                <a:extLst>
                  <a:ext uri="{FF2B5EF4-FFF2-40B4-BE49-F238E27FC236}">
                    <a16:creationId xmlns:a16="http://schemas.microsoft.com/office/drawing/2014/main" id="{62343A8B-8E1C-4F6D-B15B-BC035EEDA38C}"/>
                  </a:ext>
                </a:extLst>
              </p:cNvPr>
              <p:cNvSpPr>
                <a:spLocks/>
              </p:cNvSpPr>
              <p:nvPr userDrawn="1"/>
            </p:nvSpPr>
            <p:spPr bwMode="auto">
              <a:xfrm>
                <a:off x="10541000" y="3240088"/>
                <a:ext cx="984250" cy="979487"/>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457BA4C5-BE7F-45AF-8A0E-606B54AD4A6E}"/>
                  </a:ext>
                </a:extLst>
              </p:cNvPr>
              <p:cNvSpPr>
                <a:spLocks/>
              </p:cNvSpPr>
              <p:nvPr userDrawn="1"/>
            </p:nvSpPr>
            <p:spPr bwMode="auto">
              <a:xfrm>
                <a:off x="11555413" y="3581400"/>
                <a:ext cx="268288" cy="268287"/>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14" name="Freeform 75">
              <a:extLst>
                <a:ext uri="{FF2B5EF4-FFF2-40B4-BE49-F238E27FC236}">
                  <a16:creationId xmlns:a16="http://schemas.microsoft.com/office/drawing/2014/main" id="{5D903738-2807-4020-A496-04344DD6E1AF}"/>
                </a:ext>
              </a:extLst>
            </p:cNvPr>
            <p:cNvSpPr>
              <a:spLocks noChangeArrowheads="1"/>
            </p:cNvSpPr>
            <p:nvPr userDrawn="1"/>
          </p:nvSpPr>
          <p:spPr bwMode="auto">
            <a:xfrm>
              <a:off x="16154665" y="10189581"/>
              <a:ext cx="144271" cy="267933"/>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193871E5-D3EC-4625-8B32-B88B732A8EAE}"/>
              </a:ext>
            </a:extLst>
          </p:cNvPr>
          <p:cNvSpPr txBox="1"/>
          <p:nvPr/>
        </p:nvSpPr>
        <p:spPr>
          <a:xfrm>
            <a:off x="850272" y="4480100"/>
            <a:ext cx="3905967" cy="9233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bg1"/>
                </a:solidFill>
                <a:effectLst/>
                <a:uLnTx/>
                <a:uFillTx/>
                <a:latin typeface="+mj-lt"/>
                <a:ea typeface="+mn-ea"/>
                <a:cs typeface="Segoe UI" panose="020B0502040204020203" pitchFamily="34" charset="0"/>
              </a:rPr>
              <a:t>Pitch Deck</a:t>
            </a:r>
          </a:p>
        </p:txBody>
      </p:sp>
      <p:sp>
        <p:nvSpPr>
          <p:cNvPr id="2" name="Footer Placeholder 1">
            <a:extLst>
              <a:ext uri="{FF2B5EF4-FFF2-40B4-BE49-F238E27FC236}">
                <a16:creationId xmlns:a16="http://schemas.microsoft.com/office/drawing/2014/main" id="{B8C5A6E3-AD17-4368-857B-07F82CE7838A}"/>
              </a:ext>
            </a:extLst>
          </p:cNvPr>
          <p:cNvSpPr>
            <a:spLocks noGrp="1"/>
          </p:cNvSpPr>
          <p:nvPr>
            <p:ph type="ftr" sz="quarter" idx="11"/>
          </p:nvPr>
        </p:nvSpPr>
        <p:spPr/>
        <p:txBody>
          <a:bodyPr/>
          <a:lstStyle/>
          <a:p>
            <a:r>
              <a:rPr lang="en-US"/>
              <a:t>presentationstemplate.com</a:t>
            </a:r>
            <a:endParaRPr lang="en-PK"/>
          </a:p>
        </p:txBody>
      </p:sp>
      <p:sp>
        <p:nvSpPr>
          <p:cNvPr id="5" name="Rectangle 4">
            <a:extLst>
              <a:ext uri="{FF2B5EF4-FFF2-40B4-BE49-F238E27FC236}">
                <a16:creationId xmlns:a16="http://schemas.microsoft.com/office/drawing/2014/main" id="{80D06B89-AF59-311B-F0E3-D11A816E124A}"/>
              </a:ext>
            </a:extLst>
          </p:cNvPr>
          <p:cNvSpPr/>
          <p:nvPr/>
        </p:nvSpPr>
        <p:spPr>
          <a:xfrm>
            <a:off x="1" y="0"/>
            <a:ext cx="12192000" cy="686980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FD8E17-2C43-33A9-EB51-EE1B0B7FCF05}"/>
              </a:ext>
            </a:extLst>
          </p:cNvPr>
          <p:cNvSpPr/>
          <p:nvPr/>
        </p:nvSpPr>
        <p:spPr>
          <a:xfrm>
            <a:off x="0" y="3466964"/>
            <a:ext cx="5347663" cy="2258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3">
            <a:extLst>
              <a:ext uri="{FF2B5EF4-FFF2-40B4-BE49-F238E27FC236}">
                <a16:creationId xmlns:a16="http://schemas.microsoft.com/office/drawing/2014/main" id="{7A769DBD-E5F4-1163-E2C2-E6C5C5D5BDDE}"/>
              </a:ext>
            </a:extLst>
          </p:cNvPr>
          <p:cNvSpPr txBox="1">
            <a:spLocks/>
          </p:cNvSpPr>
          <p:nvPr/>
        </p:nvSpPr>
        <p:spPr>
          <a:xfrm>
            <a:off x="850273" y="4183880"/>
            <a:ext cx="3412723" cy="923331"/>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rgbClr val="25406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latin typeface="Arial" panose="020B0604020202020204" pitchFamily="34" charset="0"/>
                <a:cs typeface="Arial" panose="020B0604020202020204" pitchFamily="34" charset="0"/>
              </a:rPr>
              <a:t>LP+OASIS Tool</a:t>
            </a:r>
            <a:endParaRPr lang="en-US"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54241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LP+OASIS Tool – An Introduction</a:t>
            </a:r>
            <a:endParaRPr lang="en-US"/>
          </a:p>
        </p:txBody>
      </p:sp>
      <p:sp>
        <p:nvSpPr>
          <p:cNvPr id="5" name="Text Placeholder 4">
            <a:extLst>
              <a:ext uri="{FF2B5EF4-FFF2-40B4-BE49-F238E27FC236}">
                <a16:creationId xmlns:a16="http://schemas.microsoft.com/office/drawing/2014/main" id="{A41DED51-23CC-C071-F04B-09610866A432}"/>
              </a:ext>
            </a:extLst>
          </p:cNvPr>
          <p:cNvSpPr>
            <a:spLocks noGrp="1"/>
          </p:cNvSpPr>
          <p:nvPr>
            <p:ph type="body" sz="quarter" idx="12"/>
          </p:nvPr>
        </p:nvSpPr>
        <p:spPr/>
        <p:txBody>
          <a:bodyPr/>
          <a:lstStyle/>
          <a:p>
            <a:pPr marL="285750" indent="-285750" algn="l">
              <a:lnSpc>
                <a:spcPct val="150000"/>
              </a:lnSpc>
              <a:buFont typeface="Wingdings" panose="05000000000000000000" pitchFamily="2" charset="2"/>
              <a:buChar char="§"/>
            </a:pPr>
            <a:r>
              <a:rPr lang="en-GB" sz="1600" b="0" i="0">
                <a:solidFill>
                  <a:srgbClr val="000000"/>
                </a:solidFill>
                <a:effectLst/>
              </a:rPr>
              <a:t>LP+OASIS – Teacher Readiness Diagnostic is part of the assessment undertaken in the TRDR project to measure the digital </a:t>
            </a:r>
            <a:r>
              <a:rPr lang="en-GB" sz="1600">
                <a:solidFill>
                  <a:srgbClr val="000000"/>
                </a:solidFill>
              </a:rPr>
              <a:t>competency of teachers, and how the TRDR project has brought about change.  This is to inform future teacher training and development as part of the </a:t>
            </a:r>
            <a:r>
              <a:rPr lang="en-GB" sz="1600" b="0" i="0">
                <a:solidFill>
                  <a:srgbClr val="000000"/>
                </a:solidFill>
                <a:effectLst/>
              </a:rPr>
              <a:t>capacity building plans in the individual countries. </a:t>
            </a:r>
          </a:p>
          <a:p>
            <a:pPr marL="285750" indent="-285750">
              <a:lnSpc>
                <a:spcPct val="150000"/>
              </a:lnSpc>
              <a:buFont typeface="Wingdings" panose="05000000000000000000" pitchFamily="2" charset="2"/>
              <a:buChar char="§"/>
            </a:pPr>
            <a:r>
              <a:rPr lang="en-GB" sz="1600">
                <a:solidFill>
                  <a:srgbClr val="000000"/>
                </a:solidFill>
              </a:rPr>
              <a:t>LP+OASIS is a web-based diagnostic and data-gathering tool that allows measurement and analysis of digital competence and maturity, using a framework developed during an ADB project. </a:t>
            </a:r>
          </a:p>
          <a:p>
            <a:pPr marL="285750" indent="-285750">
              <a:lnSpc>
                <a:spcPct val="150000"/>
              </a:lnSpc>
              <a:buFont typeface="Wingdings" panose="05000000000000000000" pitchFamily="2" charset="2"/>
              <a:buChar char="§"/>
            </a:pPr>
            <a:r>
              <a:rPr lang="en-GB" sz="1600">
                <a:solidFill>
                  <a:srgbClr val="000000"/>
                </a:solidFill>
              </a:rPr>
              <a:t>The tool is anonymous and used in the four target countries, in local language, to survey teachers using their mobile phones. This was for both TRDR and non-TRDR project schools.</a:t>
            </a:r>
          </a:p>
          <a:p>
            <a:pPr marL="285750" indent="-285750">
              <a:lnSpc>
                <a:spcPct val="150000"/>
              </a:lnSpc>
              <a:buFont typeface="Wingdings" panose="05000000000000000000" pitchFamily="2" charset="2"/>
              <a:buChar char="§"/>
            </a:pPr>
            <a:r>
              <a:rPr lang="en-GB" sz="1600">
                <a:solidFill>
                  <a:srgbClr val="000000"/>
                </a:solidFill>
              </a:rPr>
              <a:t>The survey details digital competency, maturity and needs-analysis for capacity building. On completion of the survey, each participant was presented with personalised 20-page reflection report, with details for ‘levelling up’ their skills and competency, together with a participation certificate.  </a:t>
            </a:r>
          </a:p>
          <a:p>
            <a:pPr marL="285750" indent="-285750">
              <a:lnSpc>
                <a:spcPct val="150000"/>
              </a:lnSpc>
              <a:buFont typeface="Wingdings" panose="05000000000000000000" pitchFamily="2" charset="2"/>
              <a:buChar char="§"/>
            </a:pPr>
            <a:r>
              <a:rPr lang="en-GB" sz="1600">
                <a:solidFill>
                  <a:srgbClr val="000000"/>
                </a:solidFill>
              </a:rPr>
              <a:t>The following 4 slides (pages 28, 29, 30 &amp; 31) depict the LP+OASIS Tool, a sample of the reflection Report for Teachers, an explanation of the levels and the participation certificate offers. </a:t>
            </a:r>
          </a:p>
        </p:txBody>
      </p:sp>
    </p:spTree>
    <p:extLst>
      <p:ext uri="{BB962C8B-B14F-4D97-AF65-F5344CB8AC3E}">
        <p14:creationId xmlns:p14="http://schemas.microsoft.com/office/powerpoint/2010/main" val="2451369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holding a cell phone&#10;&#10;Description automatically generated">
            <a:extLst>
              <a:ext uri="{FF2B5EF4-FFF2-40B4-BE49-F238E27FC236}">
                <a16:creationId xmlns:a16="http://schemas.microsoft.com/office/drawing/2014/main" id="{CE061749-4027-0887-522C-80CECC2D9541}"/>
              </a:ext>
            </a:extLst>
          </p:cNvPr>
          <p:cNvPicPr>
            <a:picLocks noChangeAspect="1"/>
          </p:cNvPicPr>
          <p:nvPr/>
        </p:nvPicPr>
        <p:blipFill>
          <a:blip r:embed="rId2">
            <a:extLst>
              <a:ext uri="{28A0092B-C50C-407E-A947-70E740481C1C}">
                <a14:useLocalDpi xmlns:a14="http://schemas.microsoft.com/office/drawing/2010/main" val="0"/>
              </a:ext>
            </a:extLst>
          </a:blip>
          <a:srcRect l="2836" t="1035" r="30899" b="1862"/>
          <a:stretch/>
        </p:blipFill>
        <p:spPr>
          <a:xfrm>
            <a:off x="398148" y="1257896"/>
            <a:ext cx="3695996" cy="3612417"/>
          </a:xfrm>
          <a:prstGeom prst="rect">
            <a:avLst/>
          </a:prstGeom>
        </p:spPr>
      </p:pic>
      <p:pic>
        <p:nvPicPr>
          <p:cNvPr id="12" name="Picture 11" descr="A person typing on a computer&#10;&#10;Description automatically generated">
            <a:extLst>
              <a:ext uri="{FF2B5EF4-FFF2-40B4-BE49-F238E27FC236}">
                <a16:creationId xmlns:a16="http://schemas.microsoft.com/office/drawing/2014/main" id="{8E797AA0-D03F-563C-7FE3-6D684FF6DF95}"/>
              </a:ext>
            </a:extLst>
          </p:cNvPr>
          <p:cNvPicPr>
            <a:picLocks noChangeAspect="1"/>
          </p:cNvPicPr>
          <p:nvPr/>
        </p:nvPicPr>
        <p:blipFill>
          <a:blip r:embed="rId3">
            <a:extLst>
              <a:ext uri="{28A0092B-C50C-407E-A947-70E740481C1C}">
                <a14:useLocalDpi xmlns:a14="http://schemas.microsoft.com/office/drawing/2010/main" val="0"/>
              </a:ext>
            </a:extLst>
          </a:blip>
          <a:srcRect l="23778" r="10015" b="1949"/>
          <a:stretch/>
        </p:blipFill>
        <p:spPr>
          <a:xfrm>
            <a:off x="8097856" y="1235433"/>
            <a:ext cx="3695995" cy="3650913"/>
          </a:xfrm>
          <a:prstGeom prst="rect">
            <a:avLst/>
          </a:prstGeom>
        </p:spPr>
      </p:pic>
      <p:sp>
        <p:nvSpPr>
          <p:cNvPr id="2" name="Footer Placeholder 1">
            <a:extLst>
              <a:ext uri="{FF2B5EF4-FFF2-40B4-BE49-F238E27FC236}">
                <a16:creationId xmlns:a16="http://schemas.microsoft.com/office/drawing/2014/main" id="{4C3A63CC-1257-D747-338A-865CBD32C177}"/>
              </a:ext>
            </a:extLst>
          </p:cNvPr>
          <p:cNvSpPr>
            <a:spLocks noGrp="1"/>
          </p:cNvSpPr>
          <p:nvPr>
            <p:ph type="ftr" sz="quarter" idx="11"/>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88308D70-E60E-6F9F-4C61-9568BCDFA66F}"/>
              </a:ext>
            </a:extLst>
          </p:cNvPr>
          <p:cNvSpPr>
            <a:spLocks noGrp="1"/>
          </p:cNvSpPr>
          <p:nvPr>
            <p:ph type="body" sz="quarter" idx="12"/>
          </p:nvPr>
        </p:nvSpPr>
        <p:spPr/>
        <p:txBody>
          <a:bodyPr lIns="91440" tIns="45720" rIns="91440" bIns="45720" anchor="t"/>
          <a:lstStyle/>
          <a:p>
            <a:r>
              <a:rPr lang="en-US">
                <a:latin typeface="Arial"/>
                <a:cs typeface="Arial"/>
              </a:rPr>
              <a:t>LP+OASIS – Major Features</a:t>
            </a:r>
          </a:p>
        </p:txBody>
      </p:sp>
      <p:grpSp>
        <p:nvGrpSpPr>
          <p:cNvPr id="5" name="Group 4">
            <a:extLst>
              <a:ext uri="{FF2B5EF4-FFF2-40B4-BE49-F238E27FC236}">
                <a16:creationId xmlns:a16="http://schemas.microsoft.com/office/drawing/2014/main" id="{6EBD39C4-7A19-9DF3-1723-A4637B770854}"/>
              </a:ext>
            </a:extLst>
          </p:cNvPr>
          <p:cNvGrpSpPr/>
          <p:nvPr/>
        </p:nvGrpSpPr>
        <p:grpSpPr>
          <a:xfrm>
            <a:off x="398149" y="1257896"/>
            <a:ext cx="11395702" cy="4342209"/>
            <a:chOff x="231463" y="1472944"/>
            <a:chExt cx="11302440" cy="4386844"/>
          </a:xfrm>
        </p:grpSpPr>
        <p:pic>
          <p:nvPicPr>
            <p:cNvPr id="8" name="Image 4">
              <a:extLst>
                <a:ext uri="{FF2B5EF4-FFF2-40B4-BE49-F238E27FC236}">
                  <a16:creationId xmlns:a16="http://schemas.microsoft.com/office/drawing/2014/main" id="{ECC0FA7C-1539-4D28-2015-58383BF4FE7B}"/>
                </a:ext>
              </a:extLst>
            </p:cNvPr>
            <p:cNvPicPr>
              <a:picLocks/>
            </p:cNvPicPr>
            <p:nvPr/>
          </p:nvPicPr>
          <p:blipFill>
            <a:blip r:embed="rId4" cstate="print"/>
            <a:stretch>
              <a:fillRect/>
            </a:stretch>
          </p:blipFill>
          <p:spPr>
            <a:xfrm>
              <a:off x="4040036" y="1472944"/>
              <a:ext cx="3665748" cy="3665748"/>
            </a:xfrm>
            <a:prstGeom prst="rect">
              <a:avLst/>
            </a:prstGeom>
          </p:spPr>
        </p:pic>
        <p:sp>
          <p:nvSpPr>
            <p:cNvPr id="9" name="TextBox 7">
              <a:extLst>
                <a:ext uri="{FF2B5EF4-FFF2-40B4-BE49-F238E27FC236}">
                  <a16:creationId xmlns:a16="http://schemas.microsoft.com/office/drawing/2014/main" id="{B6FC7C9D-DFE6-A72A-4B4E-929372F29250}"/>
                </a:ext>
              </a:extLst>
            </p:cNvPr>
            <p:cNvSpPr txBox="1"/>
            <p:nvPr/>
          </p:nvSpPr>
          <p:spPr>
            <a:xfrm>
              <a:off x="231463" y="5185954"/>
              <a:ext cx="3665748" cy="673833"/>
            </a:xfrm>
            <a:prstGeom prst="rect">
              <a:avLst/>
            </a:prstGeom>
            <a:solidFill>
              <a:srgbClr val="365F9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67" b="1">
                  <a:solidFill>
                    <a:schemeClr val="bg1"/>
                  </a:solidFill>
                  <a:latin typeface="Arial" panose="020B0604020202020204" pitchFamily="34" charset="0"/>
                  <a:cs typeface="Arial" panose="020B0604020202020204" pitchFamily="34" charset="0"/>
                </a:rPr>
                <a:t>User surveys for </a:t>
              </a:r>
            </a:p>
            <a:p>
              <a:pPr algn="ctr"/>
              <a:r>
                <a:rPr lang="en-GB" sz="1867" b="1">
                  <a:solidFill>
                    <a:schemeClr val="bg1"/>
                  </a:solidFill>
                  <a:latin typeface="Arial" panose="020B0604020202020204" pitchFamily="34" charset="0"/>
                  <a:cs typeface="Arial" panose="020B0604020202020204" pitchFamily="34" charset="0"/>
                </a:rPr>
                <a:t>measurement </a:t>
              </a:r>
            </a:p>
          </p:txBody>
        </p:sp>
        <p:sp>
          <p:nvSpPr>
            <p:cNvPr id="10" name="TextBox 8">
              <a:extLst>
                <a:ext uri="{FF2B5EF4-FFF2-40B4-BE49-F238E27FC236}">
                  <a16:creationId xmlns:a16="http://schemas.microsoft.com/office/drawing/2014/main" id="{640AD0C9-DBE7-968A-83E4-93539E06D64C}"/>
                </a:ext>
              </a:extLst>
            </p:cNvPr>
            <p:cNvSpPr txBox="1"/>
            <p:nvPr/>
          </p:nvSpPr>
          <p:spPr>
            <a:xfrm>
              <a:off x="4040036" y="5185955"/>
              <a:ext cx="3665748" cy="673833"/>
            </a:xfrm>
            <a:prstGeom prst="rect">
              <a:avLst/>
            </a:prstGeom>
            <a:solidFill>
              <a:srgbClr val="365F9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67" b="1">
                  <a:solidFill>
                    <a:schemeClr val="bg1"/>
                  </a:solidFill>
                  <a:latin typeface="Arial" panose="020B0604020202020204" pitchFamily="34" charset="0"/>
                  <a:cs typeface="Arial" panose="020B0604020202020204" pitchFamily="34" charset="0"/>
                </a:rPr>
                <a:t>User reflections for  </a:t>
              </a:r>
            </a:p>
            <a:p>
              <a:pPr algn="ctr"/>
              <a:r>
                <a:rPr lang="en-GB" sz="1867" b="1">
                  <a:solidFill>
                    <a:schemeClr val="bg1"/>
                  </a:solidFill>
                  <a:latin typeface="Arial" panose="020B0604020202020204" pitchFamily="34" charset="0"/>
                  <a:cs typeface="Arial" panose="020B0604020202020204" pitchFamily="34" charset="0"/>
                </a:rPr>
                <a:t>personalised development </a:t>
              </a:r>
            </a:p>
          </p:txBody>
        </p:sp>
        <p:sp>
          <p:nvSpPr>
            <p:cNvPr id="11" name="TextBox 9">
              <a:extLst>
                <a:ext uri="{FF2B5EF4-FFF2-40B4-BE49-F238E27FC236}">
                  <a16:creationId xmlns:a16="http://schemas.microsoft.com/office/drawing/2014/main" id="{0978C50C-48E3-D077-A908-5D51B65195D3}"/>
                </a:ext>
              </a:extLst>
            </p:cNvPr>
            <p:cNvSpPr txBox="1"/>
            <p:nvPr/>
          </p:nvSpPr>
          <p:spPr>
            <a:xfrm>
              <a:off x="7868156" y="5185955"/>
              <a:ext cx="3665747" cy="673833"/>
            </a:xfrm>
            <a:prstGeom prst="rect">
              <a:avLst/>
            </a:prstGeom>
            <a:solidFill>
              <a:srgbClr val="365F9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67" b="1">
                  <a:solidFill>
                    <a:schemeClr val="bg1"/>
                  </a:solidFill>
                  <a:latin typeface="Arial" panose="020B0604020202020204" pitchFamily="34" charset="0"/>
                  <a:cs typeface="Arial" panose="020B0604020202020204" pitchFamily="34" charset="0"/>
                </a:rPr>
                <a:t>Interactive data </a:t>
              </a:r>
            </a:p>
            <a:p>
              <a:pPr algn="ctr"/>
              <a:r>
                <a:rPr lang="en-GB" sz="1867" b="1">
                  <a:solidFill>
                    <a:schemeClr val="bg1"/>
                  </a:solidFill>
                  <a:latin typeface="Arial" panose="020B0604020202020204" pitchFamily="34" charset="0"/>
                  <a:cs typeface="Arial" panose="020B0604020202020204" pitchFamily="34" charset="0"/>
                </a:rPr>
                <a:t>visualisations</a:t>
              </a:r>
            </a:p>
          </p:txBody>
        </p:sp>
      </p:grpSp>
    </p:spTree>
    <p:extLst>
      <p:ext uri="{BB962C8B-B14F-4D97-AF65-F5344CB8AC3E}">
        <p14:creationId xmlns:p14="http://schemas.microsoft.com/office/powerpoint/2010/main" val="65673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sz="2800"/>
              <a:t>LP+OASIS – Teacher’s Individual Levelling Up Report Extract</a:t>
            </a:r>
            <a:endParaRPr lang="en-US" sz="2800"/>
          </a:p>
        </p:txBody>
      </p:sp>
      <p:pic>
        <p:nvPicPr>
          <p:cNvPr id="6" name="Picture 5">
            <a:extLst>
              <a:ext uri="{FF2B5EF4-FFF2-40B4-BE49-F238E27FC236}">
                <a16:creationId xmlns:a16="http://schemas.microsoft.com/office/drawing/2014/main" id="{BCBE3415-0F5F-9ADE-1E43-D765A654A422}"/>
              </a:ext>
            </a:extLst>
          </p:cNvPr>
          <p:cNvPicPr>
            <a:picLocks noChangeAspect="1"/>
          </p:cNvPicPr>
          <p:nvPr/>
        </p:nvPicPr>
        <p:blipFill>
          <a:blip r:embed="rId2"/>
          <a:stretch>
            <a:fillRect/>
          </a:stretch>
        </p:blipFill>
        <p:spPr>
          <a:xfrm>
            <a:off x="4155914" y="1310640"/>
            <a:ext cx="3250394" cy="4236720"/>
          </a:xfrm>
          <a:prstGeom prst="rect">
            <a:avLst/>
          </a:prstGeom>
          <a:ln w="22225">
            <a:noFill/>
          </a:ln>
          <a:effectLst>
            <a:outerShdw blurRad="152400" sx="103000" sy="103000" algn="ctr" rotWithShape="0">
              <a:schemeClr val="tx1">
                <a:alpha val="21000"/>
              </a:schemeClr>
            </a:outerShdw>
            <a:softEdge rad="12700"/>
          </a:effectLst>
        </p:spPr>
      </p:pic>
      <p:pic>
        <p:nvPicPr>
          <p:cNvPr id="8" name="Picture 7">
            <a:extLst>
              <a:ext uri="{FF2B5EF4-FFF2-40B4-BE49-F238E27FC236}">
                <a16:creationId xmlns:a16="http://schemas.microsoft.com/office/drawing/2014/main" id="{3092D64A-CB2F-3BC8-4A9E-E67D9E95745E}"/>
              </a:ext>
            </a:extLst>
          </p:cNvPr>
          <p:cNvPicPr>
            <a:picLocks noChangeAspect="1"/>
          </p:cNvPicPr>
          <p:nvPr/>
        </p:nvPicPr>
        <p:blipFill>
          <a:blip r:embed="rId3"/>
          <a:stretch>
            <a:fillRect/>
          </a:stretch>
        </p:blipFill>
        <p:spPr>
          <a:xfrm>
            <a:off x="7772495" y="1310640"/>
            <a:ext cx="3805143" cy="2827972"/>
          </a:xfrm>
          <a:prstGeom prst="rect">
            <a:avLst/>
          </a:prstGeom>
          <a:ln w="22225">
            <a:noFill/>
          </a:ln>
          <a:effectLst>
            <a:outerShdw blurRad="152400" sx="103000" sy="103000" algn="ctr" rotWithShape="0">
              <a:schemeClr val="tx1">
                <a:alpha val="21000"/>
              </a:schemeClr>
            </a:outerShdw>
            <a:softEdge rad="12700"/>
          </a:effectLst>
        </p:spPr>
      </p:pic>
      <p:pic>
        <p:nvPicPr>
          <p:cNvPr id="10" name="Picture 9">
            <a:extLst>
              <a:ext uri="{FF2B5EF4-FFF2-40B4-BE49-F238E27FC236}">
                <a16:creationId xmlns:a16="http://schemas.microsoft.com/office/drawing/2014/main" id="{89002EAD-6032-1BA0-55F7-7E483AF98D01}"/>
              </a:ext>
            </a:extLst>
          </p:cNvPr>
          <p:cNvPicPr>
            <a:picLocks noChangeAspect="1"/>
          </p:cNvPicPr>
          <p:nvPr/>
        </p:nvPicPr>
        <p:blipFill>
          <a:blip r:embed="rId4"/>
          <a:stretch>
            <a:fillRect/>
          </a:stretch>
        </p:blipFill>
        <p:spPr>
          <a:xfrm>
            <a:off x="657288" y="1310640"/>
            <a:ext cx="3121201" cy="4236720"/>
          </a:xfrm>
          <a:prstGeom prst="rect">
            <a:avLst/>
          </a:prstGeom>
          <a:ln w="22225">
            <a:noFill/>
          </a:ln>
          <a:effectLst>
            <a:outerShdw blurRad="152400" sx="103000" sy="103000" algn="ctr" rotWithShape="0">
              <a:schemeClr val="tx1">
                <a:alpha val="21000"/>
              </a:schemeClr>
            </a:outerShdw>
            <a:softEdge rad="12700"/>
          </a:effectLst>
        </p:spPr>
      </p:pic>
    </p:spTree>
    <p:extLst>
      <p:ext uri="{BB962C8B-B14F-4D97-AF65-F5344CB8AC3E}">
        <p14:creationId xmlns:p14="http://schemas.microsoft.com/office/powerpoint/2010/main" val="98823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CF1322E-B588-CDDB-19DD-D6540F1C17FE}"/>
              </a:ext>
            </a:extLst>
          </p:cNvPr>
          <p:cNvCxnSpPr>
            <a:cxnSpLocks/>
          </p:cNvCxnSpPr>
          <p:nvPr/>
        </p:nvCxnSpPr>
        <p:spPr>
          <a:xfrm>
            <a:off x="1101636" y="1110991"/>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9313EA5-0A9D-95B9-9204-147DF18A2BCB}"/>
              </a:ext>
            </a:extLst>
          </p:cNvPr>
          <p:cNvSpPr>
            <a:spLocks noGrp="1"/>
          </p:cNvSpPr>
          <p:nvPr>
            <p:ph type="ftr" sz="quarter" idx="11"/>
          </p:nvPr>
        </p:nvSpPr>
        <p:spPr/>
        <p:txBody>
          <a:bodyPr/>
          <a:lstStyle/>
          <a:p>
            <a:r>
              <a:rPr lang="en-US" baseline="-25000"/>
              <a:t>LP+OASIS - Teacher Readiness Diagnostics Report (TRDR)</a:t>
            </a:r>
            <a:endParaRPr lang="en-US"/>
          </a:p>
        </p:txBody>
      </p:sp>
      <p:sp>
        <p:nvSpPr>
          <p:cNvPr id="18" name="Text Placeholder 17">
            <a:extLst>
              <a:ext uri="{FF2B5EF4-FFF2-40B4-BE49-F238E27FC236}">
                <a16:creationId xmlns:a16="http://schemas.microsoft.com/office/drawing/2014/main" id="{A7DE4003-844F-1146-4971-06AA01063944}"/>
              </a:ext>
            </a:extLst>
          </p:cNvPr>
          <p:cNvSpPr>
            <a:spLocks noGrp="1"/>
          </p:cNvSpPr>
          <p:nvPr>
            <p:ph type="body" sz="quarter" idx="12"/>
          </p:nvPr>
        </p:nvSpPr>
        <p:spPr/>
        <p:txBody>
          <a:bodyPr/>
          <a:lstStyle/>
          <a:p>
            <a:r>
              <a:rPr lang="en-US"/>
              <a:t>Table of Contents</a:t>
            </a:r>
          </a:p>
        </p:txBody>
      </p:sp>
      <p:sp>
        <p:nvSpPr>
          <p:cNvPr id="5" name="TextBox 4">
            <a:extLst>
              <a:ext uri="{FF2B5EF4-FFF2-40B4-BE49-F238E27FC236}">
                <a16:creationId xmlns:a16="http://schemas.microsoft.com/office/drawing/2014/main" id="{529962B4-3E10-2A6D-BE3A-130F863E4C20}"/>
              </a:ext>
            </a:extLst>
          </p:cNvPr>
          <p:cNvSpPr txBox="1"/>
          <p:nvPr/>
        </p:nvSpPr>
        <p:spPr>
          <a:xfrm>
            <a:off x="10852620" y="842379"/>
            <a:ext cx="558191" cy="5546198"/>
          </a:xfrm>
          <a:prstGeom prst="rect">
            <a:avLst/>
          </a:prstGeom>
          <a:noFill/>
        </p:spPr>
        <p:txBody>
          <a:bodyPr wrap="square" lIns="108000" tIns="45720" rIns="108000" bIns="45720" rtlCol="0" anchor="t">
            <a:spAutoFit/>
          </a:bodyPr>
          <a:lstStyle/>
          <a:p>
            <a:pPr algn="r">
              <a:lnSpc>
                <a:spcPct val="150000"/>
              </a:lnSpc>
            </a:pPr>
            <a:r>
              <a:rPr lang="en-US" altLang="ko-KR" sz="1400">
                <a:solidFill>
                  <a:srgbClr val="254061"/>
                </a:solidFill>
                <a:latin typeface="Arial"/>
                <a:cs typeface="Arial"/>
              </a:rPr>
              <a:t>5</a:t>
            </a:r>
          </a:p>
          <a:p>
            <a:pPr algn="r">
              <a:lnSpc>
                <a:spcPct val="150000"/>
              </a:lnSpc>
            </a:pPr>
            <a:r>
              <a:rPr lang="en-US" altLang="ko-KR" sz="1400">
                <a:solidFill>
                  <a:srgbClr val="254061"/>
                </a:solidFill>
                <a:latin typeface="Arial"/>
                <a:cs typeface="Arial"/>
              </a:rPr>
              <a:t>6</a:t>
            </a:r>
          </a:p>
          <a:p>
            <a:pPr algn="r">
              <a:lnSpc>
                <a:spcPct val="150000"/>
              </a:lnSpc>
            </a:pPr>
            <a:r>
              <a:rPr lang="en-US" altLang="ko-KR" sz="1400">
                <a:solidFill>
                  <a:srgbClr val="254061"/>
                </a:solidFill>
                <a:latin typeface="Arial"/>
                <a:cs typeface="Arial"/>
              </a:rPr>
              <a:t>7</a:t>
            </a:r>
          </a:p>
          <a:p>
            <a:pPr algn="r">
              <a:lnSpc>
                <a:spcPct val="150000"/>
              </a:lnSpc>
            </a:pPr>
            <a:r>
              <a:rPr lang="en-US" altLang="ko-KR" sz="1400">
                <a:solidFill>
                  <a:srgbClr val="254061"/>
                </a:solidFill>
                <a:latin typeface="Arial"/>
                <a:cs typeface="Arial"/>
              </a:rPr>
              <a:t>8</a:t>
            </a:r>
          </a:p>
          <a:p>
            <a:pPr algn="r">
              <a:lnSpc>
                <a:spcPct val="150000"/>
              </a:lnSpc>
            </a:pPr>
            <a:r>
              <a:rPr lang="en-US" altLang="ko-KR" sz="1400">
                <a:solidFill>
                  <a:srgbClr val="254061"/>
                </a:solidFill>
                <a:latin typeface="Arial"/>
                <a:cs typeface="Arial"/>
              </a:rPr>
              <a:t>9</a:t>
            </a:r>
          </a:p>
          <a:p>
            <a:pPr algn="r">
              <a:lnSpc>
                <a:spcPct val="150000"/>
              </a:lnSpc>
            </a:pPr>
            <a:r>
              <a:rPr lang="en-US" altLang="ko-KR" sz="1400">
                <a:solidFill>
                  <a:srgbClr val="254061"/>
                </a:solidFill>
                <a:latin typeface="Arial"/>
                <a:cs typeface="Arial"/>
              </a:rPr>
              <a:t>10</a:t>
            </a:r>
          </a:p>
          <a:p>
            <a:pPr algn="r">
              <a:lnSpc>
                <a:spcPct val="150000"/>
              </a:lnSpc>
            </a:pPr>
            <a:r>
              <a:rPr lang="en-US" altLang="ko-KR" sz="1400">
                <a:solidFill>
                  <a:srgbClr val="254061"/>
                </a:solidFill>
                <a:latin typeface="Arial"/>
                <a:cs typeface="Arial"/>
              </a:rPr>
              <a:t>11</a:t>
            </a:r>
          </a:p>
          <a:p>
            <a:pPr algn="r">
              <a:lnSpc>
                <a:spcPct val="150000"/>
              </a:lnSpc>
            </a:pPr>
            <a:r>
              <a:rPr lang="en-US" altLang="ko-KR" sz="1400">
                <a:solidFill>
                  <a:srgbClr val="254061"/>
                </a:solidFill>
                <a:latin typeface="Arial"/>
                <a:cs typeface="Arial"/>
              </a:rPr>
              <a:t>12</a:t>
            </a:r>
          </a:p>
          <a:p>
            <a:pPr algn="r">
              <a:lnSpc>
                <a:spcPct val="150000"/>
              </a:lnSpc>
            </a:pPr>
            <a:r>
              <a:rPr lang="en-US" altLang="ko-KR" sz="1400">
                <a:solidFill>
                  <a:srgbClr val="254061"/>
                </a:solidFill>
                <a:latin typeface="Arial"/>
                <a:cs typeface="Arial"/>
              </a:rPr>
              <a:t>13</a:t>
            </a:r>
          </a:p>
          <a:p>
            <a:pPr algn="r">
              <a:lnSpc>
                <a:spcPct val="150000"/>
              </a:lnSpc>
            </a:pPr>
            <a:r>
              <a:rPr lang="en-US" altLang="ko-KR" sz="1400">
                <a:solidFill>
                  <a:srgbClr val="254061"/>
                </a:solidFill>
                <a:latin typeface="Arial"/>
                <a:cs typeface="Arial"/>
              </a:rPr>
              <a:t>14</a:t>
            </a:r>
          </a:p>
          <a:p>
            <a:pPr algn="r">
              <a:lnSpc>
                <a:spcPct val="150000"/>
              </a:lnSpc>
            </a:pPr>
            <a:r>
              <a:rPr lang="en-US" altLang="ko-KR" sz="1400">
                <a:solidFill>
                  <a:srgbClr val="254061"/>
                </a:solidFill>
                <a:latin typeface="Arial"/>
                <a:cs typeface="Arial"/>
              </a:rPr>
              <a:t>15</a:t>
            </a:r>
          </a:p>
          <a:p>
            <a:pPr algn="r">
              <a:lnSpc>
                <a:spcPct val="150000"/>
              </a:lnSpc>
            </a:pPr>
            <a:r>
              <a:rPr lang="en-US" altLang="ko-KR" sz="1400">
                <a:solidFill>
                  <a:srgbClr val="254061"/>
                </a:solidFill>
                <a:latin typeface="Arial"/>
                <a:cs typeface="Arial"/>
              </a:rPr>
              <a:t>16</a:t>
            </a:r>
          </a:p>
          <a:p>
            <a:pPr algn="r">
              <a:lnSpc>
                <a:spcPct val="150000"/>
              </a:lnSpc>
            </a:pPr>
            <a:r>
              <a:rPr lang="en-US" altLang="ko-KR" sz="1400">
                <a:solidFill>
                  <a:srgbClr val="254061"/>
                </a:solidFill>
                <a:latin typeface="Arial"/>
                <a:cs typeface="Arial"/>
              </a:rPr>
              <a:t>17</a:t>
            </a:r>
          </a:p>
          <a:p>
            <a:pPr algn="r">
              <a:lnSpc>
                <a:spcPct val="150000"/>
              </a:lnSpc>
            </a:pPr>
            <a:r>
              <a:rPr lang="en-US" altLang="ko-KR" sz="1400">
                <a:solidFill>
                  <a:srgbClr val="254061"/>
                </a:solidFill>
                <a:latin typeface="Arial"/>
                <a:cs typeface="Arial"/>
              </a:rPr>
              <a:t>18</a:t>
            </a:r>
          </a:p>
          <a:p>
            <a:pPr algn="r">
              <a:lnSpc>
                <a:spcPct val="150000"/>
              </a:lnSpc>
            </a:pPr>
            <a:r>
              <a:rPr lang="en-US" altLang="ko-KR" sz="1400">
                <a:solidFill>
                  <a:srgbClr val="254061"/>
                </a:solidFill>
                <a:latin typeface="Arial"/>
                <a:cs typeface="Arial"/>
              </a:rPr>
              <a:t>19</a:t>
            </a:r>
          </a:p>
          <a:p>
            <a:pPr algn="r">
              <a:lnSpc>
                <a:spcPct val="150000"/>
              </a:lnSpc>
            </a:pPr>
            <a:r>
              <a:rPr lang="en-US" altLang="ko-KR" sz="1400">
                <a:solidFill>
                  <a:srgbClr val="254061"/>
                </a:solidFill>
                <a:latin typeface="Arial"/>
                <a:cs typeface="Arial"/>
              </a:rPr>
              <a:t>20</a:t>
            </a:r>
          </a:p>
          <a:p>
            <a:pPr algn="r">
              <a:lnSpc>
                <a:spcPct val="150000"/>
              </a:lnSpc>
            </a:pPr>
            <a:r>
              <a:rPr lang="en-US" altLang="ko-KR" sz="1400">
                <a:solidFill>
                  <a:srgbClr val="254061"/>
                </a:solidFill>
                <a:latin typeface="Arial"/>
                <a:cs typeface="Arial"/>
              </a:rPr>
              <a:t>21</a:t>
            </a:r>
          </a:p>
        </p:txBody>
      </p:sp>
      <p:cxnSp>
        <p:nvCxnSpPr>
          <p:cNvPr id="9" name="Straight Connector 8">
            <a:extLst>
              <a:ext uri="{FF2B5EF4-FFF2-40B4-BE49-F238E27FC236}">
                <a16:creationId xmlns:a16="http://schemas.microsoft.com/office/drawing/2014/main" id="{DF546519-B5F3-87B1-8EFB-4735EAD66077}"/>
              </a:ext>
            </a:extLst>
          </p:cNvPr>
          <p:cNvCxnSpPr>
            <a:cxnSpLocks/>
          </p:cNvCxnSpPr>
          <p:nvPr/>
        </p:nvCxnSpPr>
        <p:spPr>
          <a:xfrm>
            <a:off x="1127913" y="1420943"/>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660DAF-C87A-EE0A-7DF1-84B224D3DB98}"/>
              </a:ext>
            </a:extLst>
          </p:cNvPr>
          <p:cNvCxnSpPr>
            <a:cxnSpLocks/>
          </p:cNvCxnSpPr>
          <p:nvPr/>
        </p:nvCxnSpPr>
        <p:spPr>
          <a:xfrm>
            <a:off x="1101636" y="1741369"/>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A10D17-712E-1CCB-4174-2864ACD9B57A}"/>
              </a:ext>
            </a:extLst>
          </p:cNvPr>
          <p:cNvCxnSpPr>
            <a:cxnSpLocks/>
          </p:cNvCxnSpPr>
          <p:nvPr/>
        </p:nvCxnSpPr>
        <p:spPr>
          <a:xfrm>
            <a:off x="1121607" y="2083442"/>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398FCF-93C7-4C9A-95EB-37A17020192F}"/>
              </a:ext>
            </a:extLst>
          </p:cNvPr>
          <p:cNvCxnSpPr>
            <a:cxnSpLocks/>
          </p:cNvCxnSpPr>
          <p:nvPr/>
        </p:nvCxnSpPr>
        <p:spPr>
          <a:xfrm>
            <a:off x="1095330" y="2391273"/>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77987B-814B-A30A-3D5D-A30264651D11}"/>
              </a:ext>
            </a:extLst>
          </p:cNvPr>
          <p:cNvCxnSpPr>
            <a:cxnSpLocks/>
          </p:cNvCxnSpPr>
          <p:nvPr/>
        </p:nvCxnSpPr>
        <p:spPr>
          <a:xfrm>
            <a:off x="1127913" y="2701224"/>
            <a:ext cx="9893387"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8CE177A-3434-C099-CF7A-DF6FF79498DD}"/>
              </a:ext>
            </a:extLst>
          </p:cNvPr>
          <p:cNvCxnSpPr>
            <a:cxnSpLocks/>
          </p:cNvCxnSpPr>
          <p:nvPr/>
        </p:nvCxnSpPr>
        <p:spPr>
          <a:xfrm>
            <a:off x="1127913" y="3054511"/>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225319-71E4-3C8B-74FE-D634D13FA059}"/>
              </a:ext>
            </a:extLst>
          </p:cNvPr>
          <p:cNvCxnSpPr>
            <a:cxnSpLocks/>
          </p:cNvCxnSpPr>
          <p:nvPr/>
        </p:nvCxnSpPr>
        <p:spPr>
          <a:xfrm>
            <a:off x="1101636" y="3362342"/>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928A83-5D8A-7DF4-97B1-552E648360DB}"/>
              </a:ext>
            </a:extLst>
          </p:cNvPr>
          <p:cNvCxnSpPr>
            <a:cxnSpLocks/>
          </p:cNvCxnSpPr>
          <p:nvPr/>
        </p:nvCxnSpPr>
        <p:spPr>
          <a:xfrm>
            <a:off x="1089024" y="3684150"/>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73C86C-5330-450F-979D-9B115DE0ED0E}"/>
              </a:ext>
            </a:extLst>
          </p:cNvPr>
          <p:cNvCxnSpPr>
            <a:cxnSpLocks/>
          </p:cNvCxnSpPr>
          <p:nvPr/>
        </p:nvCxnSpPr>
        <p:spPr>
          <a:xfrm>
            <a:off x="1115301" y="3987846"/>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A074E-51AD-3340-4E5B-D07F21889D6E}"/>
              </a:ext>
            </a:extLst>
          </p:cNvPr>
          <p:cNvCxnSpPr>
            <a:cxnSpLocks/>
          </p:cNvCxnSpPr>
          <p:nvPr/>
        </p:nvCxnSpPr>
        <p:spPr>
          <a:xfrm>
            <a:off x="1121607" y="4309603"/>
            <a:ext cx="9893387"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5C361E6-F767-8718-27C4-FE8510CF5066}"/>
              </a:ext>
            </a:extLst>
          </p:cNvPr>
          <p:cNvCxnSpPr>
            <a:cxnSpLocks/>
          </p:cNvCxnSpPr>
          <p:nvPr/>
        </p:nvCxnSpPr>
        <p:spPr>
          <a:xfrm>
            <a:off x="1095330" y="4648947"/>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54B2DD-0AF2-1E77-AD91-DCA682056B09}"/>
              </a:ext>
            </a:extLst>
          </p:cNvPr>
          <p:cNvCxnSpPr>
            <a:cxnSpLocks/>
          </p:cNvCxnSpPr>
          <p:nvPr/>
        </p:nvCxnSpPr>
        <p:spPr>
          <a:xfrm>
            <a:off x="1108995" y="4939997"/>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962FC99-49FC-BBE7-B818-BFDE76641BB5}"/>
              </a:ext>
            </a:extLst>
          </p:cNvPr>
          <p:cNvCxnSpPr>
            <a:cxnSpLocks/>
          </p:cNvCxnSpPr>
          <p:nvPr/>
        </p:nvCxnSpPr>
        <p:spPr>
          <a:xfrm>
            <a:off x="1134219" y="5261805"/>
            <a:ext cx="9893387"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996770-850E-1919-FEAA-5F49796160A2}"/>
              </a:ext>
            </a:extLst>
          </p:cNvPr>
          <p:cNvCxnSpPr>
            <a:cxnSpLocks/>
          </p:cNvCxnSpPr>
          <p:nvPr/>
        </p:nvCxnSpPr>
        <p:spPr>
          <a:xfrm>
            <a:off x="1089024" y="5575942"/>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88D9A7-3D24-0EAA-6CF5-17019A4265C0}"/>
              </a:ext>
            </a:extLst>
          </p:cNvPr>
          <p:cNvCxnSpPr>
            <a:cxnSpLocks/>
          </p:cNvCxnSpPr>
          <p:nvPr/>
        </p:nvCxnSpPr>
        <p:spPr>
          <a:xfrm>
            <a:off x="1115301" y="5892182"/>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64563B0-75FC-16DF-02DF-78CDF615FAD5}"/>
              </a:ext>
            </a:extLst>
          </p:cNvPr>
          <p:cNvCxnSpPr>
            <a:cxnSpLocks/>
          </p:cNvCxnSpPr>
          <p:nvPr/>
        </p:nvCxnSpPr>
        <p:spPr>
          <a:xfrm>
            <a:off x="1121607" y="6213990"/>
            <a:ext cx="9893387"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29962B4-3E10-2A6D-BE3A-130F863E4C20}"/>
              </a:ext>
            </a:extLst>
          </p:cNvPr>
          <p:cNvSpPr txBox="1">
            <a:spLocks/>
          </p:cNvSpPr>
          <p:nvPr/>
        </p:nvSpPr>
        <p:spPr>
          <a:xfrm>
            <a:off x="631732" y="838989"/>
            <a:ext cx="9550259" cy="5546198"/>
          </a:xfrm>
          <a:prstGeom prst="rect">
            <a:avLst/>
          </a:prstGeom>
          <a:noFill/>
        </p:spPr>
        <p:txBody>
          <a:bodyPr wrap="square" lIns="108000" tIns="45720" rIns="108000" bIns="45720" rtlCol="0" anchor="t">
            <a:spAutoFit/>
          </a:bodyPr>
          <a:lstStyle/>
          <a:p>
            <a:pPr>
              <a:lnSpc>
                <a:spcPct val="150000"/>
              </a:lnSpc>
            </a:pPr>
            <a:r>
              <a:rPr lang="en-US" altLang="ko-KR" sz="1400">
                <a:solidFill>
                  <a:srgbClr val="254061"/>
                </a:solidFill>
                <a:highlight>
                  <a:srgbClr val="FFFFFF"/>
                </a:highlight>
                <a:latin typeface="Arial"/>
                <a:cs typeface="Arial"/>
              </a:rPr>
              <a:t>TRDR – An Introduction ​</a:t>
            </a:r>
          </a:p>
          <a:p>
            <a:pPr>
              <a:lnSpc>
                <a:spcPct val="150000"/>
              </a:lnSpc>
            </a:pPr>
            <a:r>
              <a:rPr lang="en-US" altLang="ko-KR" sz="1400">
                <a:solidFill>
                  <a:srgbClr val="254061"/>
                </a:solidFill>
                <a:highlight>
                  <a:srgbClr val="FFFFFF"/>
                </a:highlight>
                <a:latin typeface="Arial"/>
                <a:cs typeface="Arial"/>
              </a:rPr>
              <a:t>TRDR Project Context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 ​</a:t>
            </a:r>
          </a:p>
          <a:p>
            <a:pPr>
              <a:lnSpc>
                <a:spcPct val="150000"/>
              </a:lnSpc>
            </a:pPr>
            <a:r>
              <a:rPr lang="en-US" altLang="ko-KR" sz="1400">
                <a:solidFill>
                  <a:srgbClr val="254061"/>
                </a:solidFill>
                <a:highlight>
                  <a:srgbClr val="FFFFFF"/>
                </a:highlight>
                <a:latin typeface="Arial"/>
                <a:cs typeface="Arial"/>
              </a:rPr>
              <a:t>TRDR Training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 ​</a:t>
            </a:r>
          </a:p>
          <a:p>
            <a:pPr>
              <a:lnSpc>
                <a:spcPct val="150000"/>
              </a:lnSpc>
            </a:pPr>
            <a:r>
              <a:rPr lang="en-US" altLang="ko-KR" sz="1400">
                <a:solidFill>
                  <a:srgbClr val="254061"/>
                </a:solidFill>
                <a:highlight>
                  <a:srgbClr val="FFFFFF"/>
                </a:highlight>
                <a:latin typeface="Arial"/>
                <a:cs typeface="Arial"/>
              </a:rPr>
              <a:t>LP+OASIS Summary – Survey Methodology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 ​</a:t>
            </a:r>
          </a:p>
          <a:p>
            <a:pPr>
              <a:lnSpc>
                <a:spcPct val="150000"/>
              </a:lnSpc>
            </a:pPr>
            <a:r>
              <a:rPr lang="en-US" altLang="ko-KR" sz="1400">
                <a:solidFill>
                  <a:srgbClr val="254061"/>
                </a:solidFill>
                <a:highlight>
                  <a:srgbClr val="FFFFFF"/>
                </a:highlight>
                <a:latin typeface="Arial"/>
                <a:cs typeface="Arial"/>
              </a:rPr>
              <a:t>Finding Summary ​</a:t>
            </a:r>
          </a:p>
          <a:p>
            <a:pPr>
              <a:lnSpc>
                <a:spcPct val="150000"/>
              </a:lnSpc>
            </a:pPr>
            <a:r>
              <a:rPr lang="en-US" altLang="ko-KR" sz="1400">
                <a:solidFill>
                  <a:srgbClr val="254061"/>
                </a:solidFill>
                <a:highlight>
                  <a:srgbClr val="FFFFFF"/>
                </a:highlight>
                <a:latin typeface="Arial"/>
                <a:cs typeface="Arial"/>
              </a:rPr>
              <a:t>Responses – Cohort Characteristics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 ​</a:t>
            </a:r>
          </a:p>
          <a:p>
            <a:pPr>
              <a:lnSpc>
                <a:spcPct val="150000"/>
              </a:lnSpc>
            </a:pPr>
            <a:r>
              <a:rPr lang="en-US" altLang="ko-KR" sz="1400">
                <a:solidFill>
                  <a:srgbClr val="254061"/>
                </a:solidFill>
                <a:highlight>
                  <a:srgbClr val="FFFFFF"/>
                </a:highlight>
                <a:latin typeface="Arial"/>
                <a:cs typeface="Arial"/>
              </a:rPr>
              <a:t>Responses – Cohort Characteristics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 (1/3)  ​</a:t>
            </a:r>
          </a:p>
          <a:p>
            <a:pPr>
              <a:lnSpc>
                <a:spcPct val="150000"/>
              </a:lnSpc>
            </a:pPr>
            <a:r>
              <a:rPr lang="en-US" altLang="ko-KR" sz="1400">
                <a:solidFill>
                  <a:srgbClr val="254061"/>
                </a:solidFill>
                <a:highlight>
                  <a:srgbClr val="FFFFFF"/>
                </a:highlight>
                <a:latin typeface="Arial"/>
                <a:cs typeface="Arial"/>
              </a:rPr>
              <a:t>Responses – Cohort Characteristics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 (2/3)  ​</a:t>
            </a:r>
          </a:p>
          <a:p>
            <a:pPr>
              <a:lnSpc>
                <a:spcPct val="150000"/>
              </a:lnSpc>
            </a:pPr>
            <a:r>
              <a:rPr lang="en-US" altLang="ko-KR" sz="1400">
                <a:solidFill>
                  <a:srgbClr val="254061"/>
                </a:solidFill>
                <a:highlight>
                  <a:srgbClr val="FFFFFF"/>
                </a:highlight>
                <a:latin typeface="Arial"/>
                <a:cs typeface="Arial"/>
              </a:rPr>
              <a:t>Responses – Cohort Characteristics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 (3/3) ​</a:t>
            </a:r>
          </a:p>
          <a:p>
            <a:pPr>
              <a:lnSpc>
                <a:spcPct val="150000"/>
              </a:lnSpc>
            </a:pPr>
            <a:r>
              <a:rPr lang="en-US" altLang="ko-KR" sz="1400">
                <a:solidFill>
                  <a:srgbClr val="254061"/>
                </a:solidFill>
                <a:highlight>
                  <a:srgbClr val="FFFFFF"/>
                </a:highlight>
                <a:latin typeface="Arial"/>
                <a:cs typeface="Arial"/>
              </a:rPr>
              <a:t>Responses – Average Scores Overall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a:t>
            </a:r>
          </a:p>
          <a:p>
            <a:pPr>
              <a:lnSpc>
                <a:spcPct val="150000"/>
              </a:lnSpc>
            </a:pPr>
            <a:r>
              <a:rPr lang="en-US" altLang="ko-KR" sz="1400">
                <a:solidFill>
                  <a:srgbClr val="254061"/>
                </a:solidFill>
                <a:highlight>
                  <a:srgbClr val="FFFFFF"/>
                </a:highlight>
                <a:latin typeface="Arial"/>
                <a:cs typeface="Arial"/>
              </a:rPr>
              <a:t>Average Scores Overall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a:t>
            </a:r>
          </a:p>
          <a:p>
            <a:pPr>
              <a:lnSpc>
                <a:spcPct val="150000"/>
              </a:lnSpc>
            </a:pPr>
            <a:r>
              <a:rPr lang="en-US" altLang="ko-KR" sz="1400">
                <a:solidFill>
                  <a:srgbClr val="254061"/>
                </a:solidFill>
                <a:highlight>
                  <a:srgbClr val="FFFFFF"/>
                </a:highlight>
                <a:latin typeface="Arial"/>
                <a:cs typeface="Arial"/>
              </a:rPr>
              <a:t>Responses –  Level Achieved Overall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 ​</a:t>
            </a:r>
          </a:p>
          <a:p>
            <a:pPr>
              <a:lnSpc>
                <a:spcPct val="150000"/>
              </a:lnSpc>
            </a:pPr>
            <a:r>
              <a:rPr lang="en-US" altLang="ko-KR" sz="1400">
                <a:solidFill>
                  <a:srgbClr val="254061"/>
                </a:solidFill>
                <a:highlight>
                  <a:srgbClr val="FFFFFF"/>
                </a:highlight>
                <a:latin typeface="Arial"/>
                <a:cs typeface="Arial"/>
              </a:rPr>
              <a:t>Level Achieved Overall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 ​</a:t>
            </a:r>
          </a:p>
          <a:p>
            <a:pPr>
              <a:lnSpc>
                <a:spcPct val="150000"/>
              </a:lnSpc>
            </a:pPr>
            <a:r>
              <a:rPr lang="en-US" altLang="ko-KR" sz="1400">
                <a:solidFill>
                  <a:srgbClr val="254061"/>
                </a:solidFill>
                <a:highlight>
                  <a:srgbClr val="FFFFFF"/>
                </a:highlight>
                <a:latin typeface="Arial"/>
                <a:cs typeface="Arial"/>
              </a:rPr>
              <a:t>Responses –  Level Achieved by Area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a:t>
            </a:r>
          </a:p>
          <a:p>
            <a:pPr>
              <a:lnSpc>
                <a:spcPct val="150000"/>
              </a:lnSpc>
            </a:pPr>
            <a:r>
              <a:rPr lang="en-US" altLang="ko-KR" sz="1400">
                <a:solidFill>
                  <a:srgbClr val="254061"/>
                </a:solidFill>
                <a:highlight>
                  <a:srgbClr val="FFFFFF"/>
                </a:highlight>
                <a:latin typeface="Arial"/>
                <a:cs typeface="Arial"/>
              </a:rPr>
              <a:t>Level Achieved by Area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 ​</a:t>
            </a:r>
          </a:p>
          <a:p>
            <a:pPr>
              <a:lnSpc>
                <a:spcPct val="150000"/>
              </a:lnSpc>
            </a:pPr>
            <a:r>
              <a:rPr lang="en-US" altLang="ko-KR" sz="1400">
                <a:solidFill>
                  <a:srgbClr val="254061"/>
                </a:solidFill>
                <a:highlight>
                  <a:srgbClr val="FFFFFF"/>
                </a:highlight>
                <a:latin typeface="Arial"/>
                <a:cs typeface="Arial"/>
              </a:rPr>
              <a:t>LP+OASIS participant feedback – </a:t>
            </a:r>
            <a:r>
              <a:rPr lang="en-US" altLang="ko-KR" sz="1400" err="1">
                <a:solidFill>
                  <a:srgbClr val="254061"/>
                </a:solidFill>
                <a:highlight>
                  <a:srgbClr val="FFFFFF"/>
                </a:highlight>
                <a:latin typeface="Arial"/>
                <a:cs typeface="Arial"/>
              </a:rPr>
              <a:t>Malinya</a:t>
            </a:r>
            <a:r>
              <a:rPr lang="en-US" altLang="ko-KR" sz="1400">
                <a:solidFill>
                  <a:srgbClr val="254061"/>
                </a:solidFill>
                <a:highlight>
                  <a:srgbClr val="FFFFFF"/>
                </a:highlight>
                <a:latin typeface="Arial"/>
                <a:cs typeface="Arial"/>
              </a:rPr>
              <a:t> ​</a:t>
            </a:r>
          </a:p>
          <a:p>
            <a:pPr>
              <a:lnSpc>
                <a:spcPct val="150000"/>
              </a:lnSpc>
            </a:pPr>
            <a:r>
              <a:rPr lang="en-US" altLang="ko-KR" sz="1400">
                <a:solidFill>
                  <a:srgbClr val="254061"/>
                </a:solidFill>
                <a:highlight>
                  <a:srgbClr val="FFFFFF"/>
                </a:highlight>
                <a:latin typeface="Arial"/>
                <a:cs typeface="Arial"/>
              </a:rPr>
              <a:t>LP+OASIS participant feedback – </a:t>
            </a:r>
            <a:r>
              <a:rPr lang="en-US" altLang="ko-KR" sz="1400" err="1">
                <a:solidFill>
                  <a:srgbClr val="254061"/>
                </a:solidFill>
                <a:highlight>
                  <a:srgbClr val="FFFFFF"/>
                </a:highlight>
                <a:latin typeface="Arial"/>
                <a:cs typeface="Arial"/>
              </a:rPr>
              <a:t>Malinya</a:t>
            </a:r>
            <a:endParaRPr lang="en-US" altLang="ko-KR" sz="1400">
              <a:solidFill>
                <a:srgbClr val="254061"/>
              </a:solidFill>
              <a:highlight>
                <a:srgbClr val="FFFFFF"/>
              </a:highlight>
              <a:latin typeface="Arial"/>
              <a:cs typeface="Arial"/>
            </a:endParaRPr>
          </a:p>
        </p:txBody>
      </p:sp>
    </p:spTree>
    <p:extLst>
      <p:ext uri="{BB962C8B-B14F-4D97-AF65-F5344CB8AC3E}">
        <p14:creationId xmlns:p14="http://schemas.microsoft.com/office/powerpoint/2010/main" val="3115561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028F71-2079-AB3D-F378-A7BE1484DC4F}"/>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7A55315E-82F6-09F9-40E1-1532ED296272}"/>
              </a:ext>
            </a:extLst>
          </p:cNvPr>
          <p:cNvSpPr>
            <a:spLocks noGrp="1"/>
          </p:cNvSpPr>
          <p:nvPr>
            <p:ph type="body" sz="quarter" idx="11"/>
          </p:nvPr>
        </p:nvSpPr>
        <p:spPr/>
        <p:txBody>
          <a:bodyPr/>
          <a:lstStyle/>
          <a:p>
            <a:r>
              <a:rPr lang="en-GB"/>
              <a:t>Digital Maturity Proficiency Levels Explained </a:t>
            </a:r>
          </a:p>
          <a:p>
            <a:endParaRPr lang="en-GB"/>
          </a:p>
        </p:txBody>
      </p:sp>
      <p:sp>
        <p:nvSpPr>
          <p:cNvPr id="4" name="Text Placeholder 3">
            <a:extLst>
              <a:ext uri="{FF2B5EF4-FFF2-40B4-BE49-F238E27FC236}">
                <a16:creationId xmlns:a16="http://schemas.microsoft.com/office/drawing/2014/main" id="{A86B777D-92D1-E5F7-BAC0-4D359AD797EA}"/>
              </a:ext>
            </a:extLst>
          </p:cNvPr>
          <p:cNvSpPr>
            <a:spLocks noGrp="1"/>
          </p:cNvSpPr>
          <p:nvPr>
            <p:ph type="body" sz="quarter" idx="12"/>
          </p:nvPr>
        </p:nvSpPr>
        <p:spPr/>
        <p:txBody>
          <a:bodyPr/>
          <a:lstStyle/>
          <a:p>
            <a:pPr>
              <a:lnSpc>
                <a:spcPct val="150000"/>
              </a:lnSpc>
            </a:pPr>
            <a:r>
              <a:rPr lang="en-US" sz="1300" b="1">
                <a:solidFill>
                  <a:srgbClr val="254061"/>
                </a:solidFill>
              </a:rPr>
              <a:t>A Level: Digital Uninitiated </a:t>
            </a:r>
          </a:p>
          <a:p>
            <a:pPr>
              <a:lnSpc>
                <a:spcPct val="150000"/>
              </a:lnSpc>
            </a:pPr>
            <a:r>
              <a:rPr lang="en-US" sz="1300">
                <a:solidFill>
                  <a:srgbClr val="000000"/>
                </a:solidFill>
              </a:rPr>
              <a:t>You are at the very beginning of your digital journey in education. With the right resources and support, you'll soon find your footing, discovering the endless possibilities that digital integration offers to enhance your teaching. </a:t>
            </a:r>
          </a:p>
          <a:p>
            <a:pPr>
              <a:lnSpc>
                <a:spcPct val="150000"/>
              </a:lnSpc>
            </a:pPr>
            <a:r>
              <a:rPr lang="en-US" sz="1300" b="1">
                <a:solidFill>
                  <a:srgbClr val="254061"/>
                </a:solidFill>
              </a:rPr>
              <a:t>B Level: Digital Novice </a:t>
            </a:r>
          </a:p>
          <a:p>
            <a:pPr>
              <a:lnSpc>
                <a:spcPct val="150000"/>
              </a:lnSpc>
            </a:pPr>
            <a:r>
              <a:rPr lang="en-US" sz="1300">
                <a:solidFill>
                  <a:srgbClr val="000000"/>
                </a:solidFill>
              </a:rPr>
              <a:t>You've might have tried a few digital tools, and you're thinking about how to integrate them more consistently. As you delve deeper, you're eager to understand the myriad ways these tools can augment your teaching strategies, leading you to explore and experiment in different contexts. </a:t>
            </a:r>
          </a:p>
          <a:p>
            <a:pPr>
              <a:lnSpc>
                <a:spcPct val="150000"/>
              </a:lnSpc>
            </a:pPr>
            <a:r>
              <a:rPr lang="en-US" sz="1300" b="1">
                <a:solidFill>
                  <a:srgbClr val="254061"/>
                </a:solidFill>
              </a:rPr>
              <a:t>C Level: Digital Practitioner </a:t>
            </a:r>
          </a:p>
          <a:p>
            <a:pPr>
              <a:lnSpc>
                <a:spcPct val="150000"/>
              </a:lnSpc>
            </a:pPr>
            <a:r>
              <a:rPr lang="en-US" sz="1300">
                <a:solidFill>
                  <a:srgbClr val="000000"/>
                </a:solidFill>
              </a:rPr>
              <a:t>You've moved beyond the basics and are integrating digital technologies into your daily practices. Your toolbox of digital strategies is expanding, and you're mastering the art of choosing the right tool for each situation. You're seeing both the strengths and weaknesses of various digital approaches. And as your expertise grows, you find yourself sharing insights and guiding your peers on their digital journeys. </a:t>
            </a:r>
          </a:p>
          <a:p>
            <a:pPr>
              <a:lnSpc>
                <a:spcPct val="150000"/>
              </a:lnSpc>
            </a:pPr>
            <a:r>
              <a:rPr lang="en-US" sz="1300" b="1">
                <a:solidFill>
                  <a:srgbClr val="254061"/>
                </a:solidFill>
              </a:rPr>
              <a:t>D Level: Digital Innovator </a:t>
            </a:r>
          </a:p>
          <a:p>
            <a:pPr>
              <a:lnSpc>
                <a:spcPct val="150000"/>
              </a:lnSpc>
            </a:pPr>
            <a:r>
              <a:rPr lang="en-US" sz="1300">
                <a:solidFill>
                  <a:srgbClr val="000000"/>
                </a:solidFill>
              </a:rPr>
              <a:t>You stand at the forefront of digital innovation in education. Your approach to using digital technologies is both broad and deep, allowing you to select the best strategies consistently. You're not just a user; you're a leader, setting trends and assisting others on their paths. You continuously update yourself with the latest in digital innovations and are pushing the boundaries in your quest to innovate further. While you're a role model in your community, you remain open and receptive to new ideas, ensuring that you're always ready to take the next innovative step.</a:t>
            </a:r>
            <a:endParaRPr lang="en-GB" sz="1300"/>
          </a:p>
          <a:p>
            <a:pPr>
              <a:lnSpc>
                <a:spcPct val="150000"/>
              </a:lnSpc>
            </a:pPr>
            <a:endParaRPr lang="en-US" sz="1300">
              <a:solidFill>
                <a:srgbClr val="000000"/>
              </a:solidFill>
            </a:endParaRPr>
          </a:p>
        </p:txBody>
      </p:sp>
    </p:spTree>
    <p:extLst>
      <p:ext uri="{BB962C8B-B14F-4D97-AF65-F5344CB8AC3E}">
        <p14:creationId xmlns:p14="http://schemas.microsoft.com/office/powerpoint/2010/main" val="1241722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ertificate of appreciation with a gold medal&#10;&#10;Description automatically generated">
            <a:extLst>
              <a:ext uri="{FF2B5EF4-FFF2-40B4-BE49-F238E27FC236}">
                <a16:creationId xmlns:a16="http://schemas.microsoft.com/office/drawing/2014/main" id="{441A4EF5-1550-C4D1-45D6-1F60E761CDB2}"/>
              </a:ext>
            </a:extLst>
          </p:cNvPr>
          <p:cNvPicPr>
            <a:picLocks noChangeAspect="1"/>
          </p:cNvPicPr>
          <p:nvPr/>
        </p:nvPicPr>
        <p:blipFill>
          <a:blip r:embed="rId2"/>
          <a:stretch>
            <a:fillRect/>
          </a:stretch>
        </p:blipFill>
        <p:spPr>
          <a:xfrm>
            <a:off x="2458807" y="962244"/>
            <a:ext cx="7399156" cy="5242086"/>
          </a:xfrm>
          <a:prstGeom prst="rect">
            <a:avLst/>
          </a:prstGeom>
          <a:effectLst>
            <a:outerShdw blurRad="127000" dist="38100" dir="2700000" sx="101000" sy="101000" algn="tl" rotWithShape="0">
              <a:prstClr val="black">
                <a:alpha val="8000"/>
              </a:prstClr>
            </a:outerShdw>
          </a:effectLst>
        </p:spPr>
      </p:pic>
      <p:sp>
        <p:nvSpPr>
          <p:cNvPr id="2" name="Footer Placeholder 1">
            <a:extLst>
              <a:ext uri="{FF2B5EF4-FFF2-40B4-BE49-F238E27FC236}">
                <a16:creationId xmlns:a16="http://schemas.microsoft.com/office/drawing/2014/main" id="{63A7CF3D-2E5C-EA49-81A4-1B5C32A380FE}"/>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62B531FB-53C6-F877-A026-B1E450937968}"/>
              </a:ext>
            </a:extLst>
          </p:cNvPr>
          <p:cNvSpPr>
            <a:spLocks noGrp="1"/>
          </p:cNvSpPr>
          <p:nvPr>
            <p:ph type="body" sz="quarter" idx="11"/>
          </p:nvPr>
        </p:nvSpPr>
        <p:spPr/>
        <p:txBody>
          <a:bodyPr/>
          <a:lstStyle/>
          <a:p>
            <a:r>
              <a:rPr lang="en-GB"/>
              <a:t>Participation Certificate for Teachers</a:t>
            </a:r>
          </a:p>
        </p:txBody>
      </p:sp>
    </p:spTree>
    <p:extLst>
      <p:ext uri="{BB962C8B-B14F-4D97-AF65-F5344CB8AC3E}">
        <p14:creationId xmlns:p14="http://schemas.microsoft.com/office/powerpoint/2010/main" val="122841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75FDDA1-8950-4E72-9BB3-C29296482464}"/>
              </a:ext>
            </a:extLst>
          </p:cNvPr>
          <p:cNvSpPr/>
          <p:nvPr/>
        </p:nvSpPr>
        <p:spPr>
          <a:xfrm>
            <a:off x="1271203" y="6159443"/>
            <a:ext cx="1005334" cy="259987"/>
          </a:xfrm>
          <a:prstGeom prst="roundRect">
            <a:avLst>
              <a:gd name="adj" fmla="val 50000"/>
            </a:avLst>
          </a:prstGeom>
          <a:solidFill>
            <a:schemeClr val="bg1"/>
          </a:solidFill>
          <a:ln>
            <a:noFill/>
          </a:ln>
          <a:effectLst>
            <a:outerShdw blurRad="584200" dist="152400" dir="5400000" sx="85000" sy="85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srgbClr val="FFFFFF"/>
              </a:solidFill>
              <a:effectLst/>
              <a:uLnTx/>
              <a:uFillTx/>
              <a:latin typeface="Raleway" panose="020B0503030101060003" pitchFamily="34" charset="0"/>
              <a:ea typeface="+mn-ea"/>
              <a:cs typeface="Krub" panose="00000500000000000000" pitchFamily="2" charset="-34"/>
            </a:endParaRPr>
          </a:p>
        </p:txBody>
      </p:sp>
      <p:grpSp>
        <p:nvGrpSpPr>
          <p:cNvPr id="11" name="Group 10">
            <a:extLst>
              <a:ext uri="{FF2B5EF4-FFF2-40B4-BE49-F238E27FC236}">
                <a16:creationId xmlns:a16="http://schemas.microsoft.com/office/drawing/2014/main" id="{BDE32E9C-ACBA-4628-A15F-FE59EAE66C91}"/>
              </a:ext>
            </a:extLst>
          </p:cNvPr>
          <p:cNvGrpSpPr/>
          <p:nvPr/>
        </p:nvGrpSpPr>
        <p:grpSpPr>
          <a:xfrm>
            <a:off x="1416536" y="6223735"/>
            <a:ext cx="714668" cy="131402"/>
            <a:chOff x="16154665" y="10189581"/>
            <a:chExt cx="1457228" cy="267933"/>
          </a:xfrm>
          <a:solidFill>
            <a:schemeClr val="tx1"/>
          </a:solidFill>
        </p:grpSpPr>
        <p:sp>
          <p:nvSpPr>
            <p:cNvPr id="12" name="Freeform 85">
              <a:extLst>
                <a:ext uri="{FF2B5EF4-FFF2-40B4-BE49-F238E27FC236}">
                  <a16:creationId xmlns:a16="http://schemas.microsoft.com/office/drawing/2014/main" id="{F4A861A4-BFBB-42EF-9658-654E0BA70C35}"/>
                </a:ext>
              </a:extLst>
            </p:cNvPr>
            <p:cNvSpPr>
              <a:spLocks noChangeArrowheads="1"/>
            </p:cNvSpPr>
            <p:nvPr userDrawn="1"/>
          </p:nvSpPr>
          <p:spPr bwMode="auto">
            <a:xfrm>
              <a:off x="16655090" y="10209366"/>
              <a:ext cx="284104" cy="228363"/>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32D2AC3B-75E5-4FC8-B6D6-33B6C7C40488}"/>
                </a:ext>
              </a:extLst>
            </p:cNvPr>
            <p:cNvGrpSpPr/>
            <p:nvPr userDrawn="1"/>
          </p:nvGrpSpPr>
          <p:grpSpPr>
            <a:xfrm>
              <a:off x="17295349" y="10202688"/>
              <a:ext cx="316544" cy="241718"/>
              <a:chOff x="10541000" y="3240088"/>
              <a:chExt cx="1282701" cy="979487"/>
            </a:xfrm>
            <a:grpFill/>
          </p:grpSpPr>
          <p:sp>
            <p:nvSpPr>
              <p:cNvPr id="15" name="Freeform 5">
                <a:extLst>
                  <a:ext uri="{FF2B5EF4-FFF2-40B4-BE49-F238E27FC236}">
                    <a16:creationId xmlns:a16="http://schemas.microsoft.com/office/drawing/2014/main" id="{62343A8B-8E1C-4F6D-B15B-BC035EEDA38C}"/>
                  </a:ext>
                </a:extLst>
              </p:cNvPr>
              <p:cNvSpPr>
                <a:spLocks/>
              </p:cNvSpPr>
              <p:nvPr userDrawn="1"/>
            </p:nvSpPr>
            <p:spPr bwMode="auto">
              <a:xfrm>
                <a:off x="10541000" y="3240088"/>
                <a:ext cx="984250" cy="979487"/>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457BA4C5-BE7F-45AF-8A0E-606B54AD4A6E}"/>
                  </a:ext>
                </a:extLst>
              </p:cNvPr>
              <p:cNvSpPr>
                <a:spLocks/>
              </p:cNvSpPr>
              <p:nvPr userDrawn="1"/>
            </p:nvSpPr>
            <p:spPr bwMode="auto">
              <a:xfrm>
                <a:off x="11555413" y="3581400"/>
                <a:ext cx="268288" cy="268287"/>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14" name="Freeform 75">
              <a:extLst>
                <a:ext uri="{FF2B5EF4-FFF2-40B4-BE49-F238E27FC236}">
                  <a16:creationId xmlns:a16="http://schemas.microsoft.com/office/drawing/2014/main" id="{5D903738-2807-4020-A496-04344DD6E1AF}"/>
                </a:ext>
              </a:extLst>
            </p:cNvPr>
            <p:cNvSpPr>
              <a:spLocks noChangeArrowheads="1"/>
            </p:cNvSpPr>
            <p:nvPr userDrawn="1"/>
          </p:nvSpPr>
          <p:spPr bwMode="auto">
            <a:xfrm>
              <a:off x="16154665" y="10189581"/>
              <a:ext cx="144271" cy="267933"/>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193871E5-D3EC-4625-8B32-B88B732A8EAE}"/>
              </a:ext>
            </a:extLst>
          </p:cNvPr>
          <p:cNvSpPr txBox="1"/>
          <p:nvPr/>
        </p:nvSpPr>
        <p:spPr>
          <a:xfrm>
            <a:off x="850272" y="4480100"/>
            <a:ext cx="3905967" cy="9233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bg1"/>
                </a:solidFill>
                <a:effectLst/>
                <a:uLnTx/>
                <a:uFillTx/>
                <a:latin typeface="+mj-lt"/>
                <a:ea typeface="+mn-ea"/>
                <a:cs typeface="Segoe UI" panose="020B0502040204020203" pitchFamily="34" charset="0"/>
              </a:rPr>
              <a:t>Pitch Deck</a:t>
            </a:r>
          </a:p>
        </p:txBody>
      </p:sp>
      <p:sp>
        <p:nvSpPr>
          <p:cNvPr id="2" name="Footer Placeholder 1">
            <a:extLst>
              <a:ext uri="{FF2B5EF4-FFF2-40B4-BE49-F238E27FC236}">
                <a16:creationId xmlns:a16="http://schemas.microsoft.com/office/drawing/2014/main" id="{B8C5A6E3-AD17-4368-857B-07F82CE7838A}"/>
              </a:ext>
            </a:extLst>
          </p:cNvPr>
          <p:cNvSpPr>
            <a:spLocks noGrp="1"/>
          </p:cNvSpPr>
          <p:nvPr>
            <p:ph type="ftr" sz="quarter" idx="11"/>
          </p:nvPr>
        </p:nvSpPr>
        <p:spPr/>
        <p:txBody>
          <a:bodyPr/>
          <a:lstStyle/>
          <a:p>
            <a:r>
              <a:rPr lang="en-US"/>
              <a:t>presentationstemplate.com</a:t>
            </a:r>
            <a:endParaRPr lang="en-PK"/>
          </a:p>
        </p:txBody>
      </p:sp>
      <p:sp>
        <p:nvSpPr>
          <p:cNvPr id="5" name="Rectangle 4">
            <a:extLst>
              <a:ext uri="{FF2B5EF4-FFF2-40B4-BE49-F238E27FC236}">
                <a16:creationId xmlns:a16="http://schemas.microsoft.com/office/drawing/2014/main" id="{80D06B89-AF59-311B-F0E3-D11A816E124A}"/>
              </a:ext>
            </a:extLst>
          </p:cNvPr>
          <p:cNvSpPr/>
          <p:nvPr/>
        </p:nvSpPr>
        <p:spPr>
          <a:xfrm>
            <a:off x="1" y="0"/>
            <a:ext cx="12192000" cy="686980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FD8E17-2C43-33A9-EB51-EE1B0B7FCF05}"/>
              </a:ext>
            </a:extLst>
          </p:cNvPr>
          <p:cNvSpPr/>
          <p:nvPr/>
        </p:nvSpPr>
        <p:spPr>
          <a:xfrm>
            <a:off x="0" y="3466964"/>
            <a:ext cx="5347663" cy="2258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3">
            <a:extLst>
              <a:ext uri="{FF2B5EF4-FFF2-40B4-BE49-F238E27FC236}">
                <a16:creationId xmlns:a16="http://schemas.microsoft.com/office/drawing/2014/main" id="{7A769DBD-E5F4-1163-E2C2-E6C5C5D5BDDE}"/>
              </a:ext>
            </a:extLst>
          </p:cNvPr>
          <p:cNvSpPr txBox="1">
            <a:spLocks/>
          </p:cNvSpPr>
          <p:nvPr/>
        </p:nvSpPr>
        <p:spPr>
          <a:xfrm>
            <a:off x="861159" y="4183880"/>
            <a:ext cx="3471356" cy="923331"/>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rgbClr val="25406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latin typeface="Arial" panose="020B0604020202020204" pitchFamily="34" charset="0"/>
                <a:cs typeface="Arial" panose="020B0604020202020204" pitchFamily="34" charset="0"/>
              </a:rPr>
              <a:t>Teacher Digital Competency framework</a:t>
            </a:r>
            <a:endParaRPr lang="en-US"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03903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2A2186-38A3-8F23-D915-2FBA6EE68896}"/>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3" name="Text Placeholder 2">
            <a:extLst>
              <a:ext uri="{FF2B5EF4-FFF2-40B4-BE49-F238E27FC236}">
                <a16:creationId xmlns:a16="http://schemas.microsoft.com/office/drawing/2014/main" id="{D0F8570C-DCC4-DC3D-8388-F0B80464354E}"/>
              </a:ext>
            </a:extLst>
          </p:cNvPr>
          <p:cNvSpPr>
            <a:spLocks noGrp="1"/>
          </p:cNvSpPr>
          <p:nvPr>
            <p:ph type="body" sz="quarter" idx="11"/>
          </p:nvPr>
        </p:nvSpPr>
        <p:spPr>
          <a:xfrm>
            <a:off x="550863" y="254000"/>
            <a:ext cx="11414918" cy="592438"/>
          </a:xfrm>
        </p:spPr>
        <p:txBody>
          <a:bodyPr/>
          <a:lstStyle/>
          <a:p>
            <a:r>
              <a:rPr lang="en-GB"/>
              <a:t>Teacher Digital Competency Framework – An Introduction</a:t>
            </a:r>
          </a:p>
          <a:p>
            <a:endParaRPr lang="en-GB" sz="2800"/>
          </a:p>
        </p:txBody>
      </p:sp>
      <p:sp>
        <p:nvSpPr>
          <p:cNvPr id="4" name="Text Placeholder 3">
            <a:extLst>
              <a:ext uri="{FF2B5EF4-FFF2-40B4-BE49-F238E27FC236}">
                <a16:creationId xmlns:a16="http://schemas.microsoft.com/office/drawing/2014/main" id="{C3CE7D57-1662-E5CE-1DFD-957A153F5E27}"/>
              </a:ext>
            </a:extLst>
          </p:cNvPr>
          <p:cNvSpPr>
            <a:spLocks noGrp="1"/>
          </p:cNvSpPr>
          <p:nvPr>
            <p:ph type="body" sz="quarter" idx="12"/>
          </p:nvPr>
        </p:nvSpPr>
        <p:spPr/>
        <p:txBody>
          <a:bodyPr>
            <a:normAutofit fontScale="92500" lnSpcReduction="10000"/>
          </a:bodyPr>
          <a:lstStyle/>
          <a:p>
            <a:pPr marL="285750" indent="-285750">
              <a:lnSpc>
                <a:spcPct val="150000"/>
              </a:lnSpc>
              <a:buFont typeface="Wingdings" panose="05000000000000000000" pitchFamily="2" charset="2"/>
              <a:buChar char="§"/>
            </a:pPr>
            <a:r>
              <a:rPr lang="en-GB" sz="1600">
                <a:solidFill>
                  <a:srgbClr val="000000"/>
                </a:solidFill>
              </a:rPr>
              <a:t>The Teacher Digital Competency (TDC) framework used in the TRDR project is based on the European Framework for the Digital Competence of Educators (</a:t>
            </a:r>
            <a:r>
              <a:rPr lang="en-GB" sz="1600" err="1">
                <a:solidFill>
                  <a:srgbClr val="000000"/>
                </a:solidFill>
              </a:rPr>
              <a:t>DigCompEdu</a:t>
            </a:r>
            <a:r>
              <a:rPr lang="en-GB" sz="1600">
                <a:solidFill>
                  <a:srgbClr val="000000"/>
                </a:solidFill>
              </a:rPr>
              <a:t>) on which the EU Selfie for Teachers tool is based. </a:t>
            </a:r>
          </a:p>
          <a:p>
            <a:pPr marL="285750" indent="-285750">
              <a:lnSpc>
                <a:spcPct val="150000"/>
              </a:lnSpc>
              <a:buFont typeface="Wingdings" panose="05000000000000000000" pitchFamily="2" charset="2"/>
              <a:buChar char="§"/>
            </a:pPr>
            <a:r>
              <a:rPr lang="en-GB" sz="1600">
                <a:solidFill>
                  <a:srgbClr val="000000"/>
                </a:solidFill>
              </a:rPr>
              <a:t>LP+OASIS follows the framework’s six areas of competence, its subareas and provides 32 self-assessment items in total. The items include references to new pedagogical trends and needs, such as computational thinking, online and blended learning, emerging technologies and AI, data management and ethical considerations.</a:t>
            </a:r>
          </a:p>
          <a:p>
            <a:pPr marL="285750" indent="-285750">
              <a:lnSpc>
                <a:spcPct val="150000"/>
              </a:lnSpc>
              <a:buFont typeface="Wingdings" panose="05000000000000000000" pitchFamily="2" charset="2"/>
              <a:buChar char="§"/>
            </a:pPr>
            <a:r>
              <a:rPr lang="en-GB" sz="1600">
                <a:solidFill>
                  <a:srgbClr val="000000"/>
                </a:solidFill>
              </a:rPr>
              <a:t>The tool offers survey questions sets at two levels (V1.0 and V2.0), both using the same framework. This allows the tool to be used in nascent and emerging levels of education maturity within the countries. The V1.0, or nascent, set was used in </a:t>
            </a:r>
            <a:r>
              <a:rPr lang="en-GB" sz="1600" err="1">
                <a:solidFill>
                  <a:srgbClr val="000000"/>
                </a:solidFill>
              </a:rPr>
              <a:t>Malinya</a:t>
            </a:r>
            <a:r>
              <a:rPr lang="en-GB" sz="1600">
                <a:solidFill>
                  <a:srgbClr val="000000"/>
                </a:solidFill>
              </a:rPr>
              <a:t>, Buranda and </a:t>
            </a:r>
            <a:r>
              <a:rPr lang="en-GB" sz="1600" err="1">
                <a:solidFill>
                  <a:srgbClr val="000000"/>
                </a:solidFill>
              </a:rPr>
              <a:t>Elbonia</a:t>
            </a:r>
            <a:r>
              <a:rPr lang="en-GB" sz="1600">
                <a:solidFill>
                  <a:srgbClr val="000000"/>
                </a:solidFill>
              </a:rPr>
              <a:t> and the emerging version used in the </a:t>
            </a:r>
            <a:r>
              <a:rPr lang="en-GB" sz="1600" err="1">
                <a:solidFill>
                  <a:srgbClr val="000000"/>
                </a:solidFill>
              </a:rPr>
              <a:t>Zemla</a:t>
            </a:r>
            <a:r>
              <a:rPr lang="en-GB" sz="1600">
                <a:solidFill>
                  <a:srgbClr val="000000"/>
                </a:solidFill>
              </a:rPr>
              <a:t>.  </a:t>
            </a:r>
          </a:p>
          <a:p>
            <a:pPr marL="285750" indent="-285750">
              <a:lnSpc>
                <a:spcPct val="150000"/>
              </a:lnSpc>
              <a:buFont typeface="Wingdings" panose="05000000000000000000" pitchFamily="2" charset="2"/>
              <a:buChar char="§"/>
            </a:pPr>
            <a:r>
              <a:rPr lang="en-GB" sz="1600">
                <a:solidFill>
                  <a:srgbClr val="000000"/>
                </a:solidFill>
              </a:rPr>
              <a:t>The nascent version simplifies the language and the format of the questions and has 4 levels of maturity; whilst the emerging set has 7 levels of maturity. The use of the same framework across both sets allows for comparison between countries at differing levels of maturity.  </a:t>
            </a:r>
          </a:p>
          <a:p>
            <a:pPr marL="285750" indent="-285750">
              <a:lnSpc>
                <a:spcPct val="150000"/>
              </a:lnSpc>
              <a:buFont typeface="Wingdings" panose="05000000000000000000" pitchFamily="2" charset="2"/>
              <a:buChar char="§"/>
            </a:pPr>
            <a:r>
              <a:rPr lang="en-GB" sz="1600">
                <a:solidFill>
                  <a:srgbClr val="000000"/>
                </a:solidFill>
              </a:rPr>
              <a:t>The responses by the teacher to each of the 32 self-assessment items, generated a weighted score for each teacher, by area, and for the whole cohort. These scores give a clear indication of the average digital competency, allowing comparison between the countries as well as between the two teacher cohorts.  </a:t>
            </a:r>
          </a:p>
        </p:txBody>
      </p:sp>
    </p:spTree>
    <p:extLst>
      <p:ext uri="{BB962C8B-B14F-4D97-AF65-F5344CB8AC3E}">
        <p14:creationId xmlns:p14="http://schemas.microsoft.com/office/powerpoint/2010/main" val="1572295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75FDDA1-8950-4E72-9BB3-C29296482464}"/>
              </a:ext>
            </a:extLst>
          </p:cNvPr>
          <p:cNvSpPr/>
          <p:nvPr/>
        </p:nvSpPr>
        <p:spPr>
          <a:xfrm>
            <a:off x="1271203" y="6159443"/>
            <a:ext cx="1005334" cy="259987"/>
          </a:xfrm>
          <a:prstGeom prst="roundRect">
            <a:avLst>
              <a:gd name="adj" fmla="val 50000"/>
            </a:avLst>
          </a:prstGeom>
          <a:solidFill>
            <a:schemeClr val="bg1"/>
          </a:solidFill>
          <a:ln>
            <a:noFill/>
          </a:ln>
          <a:effectLst>
            <a:outerShdw blurRad="584200" dist="152400" dir="5400000" sx="85000" sy="85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srgbClr val="FFFFFF"/>
              </a:solidFill>
              <a:effectLst/>
              <a:uLnTx/>
              <a:uFillTx/>
              <a:latin typeface="Raleway" panose="020B0503030101060003" pitchFamily="34" charset="0"/>
              <a:ea typeface="+mn-ea"/>
              <a:cs typeface="Krub" panose="00000500000000000000" pitchFamily="2" charset="-34"/>
            </a:endParaRPr>
          </a:p>
        </p:txBody>
      </p:sp>
      <p:grpSp>
        <p:nvGrpSpPr>
          <p:cNvPr id="11" name="Group 10">
            <a:extLst>
              <a:ext uri="{FF2B5EF4-FFF2-40B4-BE49-F238E27FC236}">
                <a16:creationId xmlns:a16="http://schemas.microsoft.com/office/drawing/2014/main" id="{BDE32E9C-ACBA-4628-A15F-FE59EAE66C91}"/>
              </a:ext>
            </a:extLst>
          </p:cNvPr>
          <p:cNvGrpSpPr/>
          <p:nvPr/>
        </p:nvGrpSpPr>
        <p:grpSpPr>
          <a:xfrm>
            <a:off x="1416536" y="6223735"/>
            <a:ext cx="714668" cy="131402"/>
            <a:chOff x="16154665" y="10189581"/>
            <a:chExt cx="1457228" cy="267933"/>
          </a:xfrm>
          <a:solidFill>
            <a:schemeClr val="tx1"/>
          </a:solidFill>
        </p:grpSpPr>
        <p:sp>
          <p:nvSpPr>
            <p:cNvPr id="12" name="Freeform 85">
              <a:extLst>
                <a:ext uri="{FF2B5EF4-FFF2-40B4-BE49-F238E27FC236}">
                  <a16:creationId xmlns:a16="http://schemas.microsoft.com/office/drawing/2014/main" id="{F4A861A4-BFBB-42EF-9658-654E0BA70C35}"/>
                </a:ext>
              </a:extLst>
            </p:cNvPr>
            <p:cNvSpPr>
              <a:spLocks noChangeArrowheads="1"/>
            </p:cNvSpPr>
            <p:nvPr userDrawn="1"/>
          </p:nvSpPr>
          <p:spPr bwMode="auto">
            <a:xfrm>
              <a:off x="16655090" y="10209366"/>
              <a:ext cx="284104" cy="228363"/>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32D2AC3B-75E5-4FC8-B6D6-33B6C7C40488}"/>
                </a:ext>
              </a:extLst>
            </p:cNvPr>
            <p:cNvGrpSpPr/>
            <p:nvPr userDrawn="1"/>
          </p:nvGrpSpPr>
          <p:grpSpPr>
            <a:xfrm>
              <a:off x="17295349" y="10202688"/>
              <a:ext cx="316544" cy="241718"/>
              <a:chOff x="10541000" y="3240088"/>
              <a:chExt cx="1282701" cy="979487"/>
            </a:xfrm>
            <a:grpFill/>
          </p:grpSpPr>
          <p:sp>
            <p:nvSpPr>
              <p:cNvPr id="15" name="Freeform 5">
                <a:extLst>
                  <a:ext uri="{FF2B5EF4-FFF2-40B4-BE49-F238E27FC236}">
                    <a16:creationId xmlns:a16="http://schemas.microsoft.com/office/drawing/2014/main" id="{62343A8B-8E1C-4F6D-B15B-BC035EEDA38C}"/>
                  </a:ext>
                </a:extLst>
              </p:cNvPr>
              <p:cNvSpPr>
                <a:spLocks/>
              </p:cNvSpPr>
              <p:nvPr userDrawn="1"/>
            </p:nvSpPr>
            <p:spPr bwMode="auto">
              <a:xfrm>
                <a:off x="10541000" y="3240088"/>
                <a:ext cx="984250" cy="979487"/>
              </a:xfrm>
              <a:custGeom>
                <a:avLst/>
                <a:gdLst>
                  <a:gd name="T0" fmla="*/ 2709 w 2709"/>
                  <a:gd name="T1" fmla="*/ 1204 h 2709"/>
                  <a:gd name="T2" fmla="*/ 1445 w 2709"/>
                  <a:gd name="T3" fmla="*/ 1204 h 2709"/>
                  <a:gd name="T4" fmla="*/ 1445 w 2709"/>
                  <a:gd name="T5" fmla="*/ 1626 h 2709"/>
                  <a:gd name="T6" fmla="*/ 2216 w 2709"/>
                  <a:gd name="T7" fmla="*/ 1626 h 2709"/>
                  <a:gd name="T8" fmla="*/ 1355 w 2709"/>
                  <a:gd name="T9" fmla="*/ 2258 h 2709"/>
                  <a:gd name="T10" fmla="*/ 452 w 2709"/>
                  <a:gd name="T11" fmla="*/ 1355 h 2709"/>
                  <a:gd name="T12" fmla="*/ 1355 w 2709"/>
                  <a:gd name="T13" fmla="*/ 452 h 2709"/>
                  <a:gd name="T14" fmla="*/ 1997 w 2709"/>
                  <a:gd name="T15" fmla="*/ 720 h 2709"/>
                  <a:gd name="T16" fmla="*/ 2303 w 2709"/>
                  <a:gd name="T17" fmla="*/ 387 h 2709"/>
                  <a:gd name="T18" fmla="*/ 1355 w 2709"/>
                  <a:gd name="T19" fmla="*/ 0 h 2709"/>
                  <a:gd name="T20" fmla="*/ 0 w 2709"/>
                  <a:gd name="T21" fmla="*/ 1355 h 2709"/>
                  <a:gd name="T22" fmla="*/ 1355 w 2709"/>
                  <a:gd name="T23" fmla="*/ 2709 h 2709"/>
                  <a:gd name="T24" fmla="*/ 2709 w 2709"/>
                  <a:gd name="T25" fmla="*/ 1626 h 2709"/>
                  <a:gd name="T26" fmla="*/ 2709 w 2709"/>
                  <a:gd name="T27" fmla="*/ 1204 h 2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9" h="2709">
                    <a:moveTo>
                      <a:pt x="2709" y="1204"/>
                    </a:moveTo>
                    <a:lnTo>
                      <a:pt x="1445" y="1204"/>
                    </a:lnTo>
                    <a:lnTo>
                      <a:pt x="1445" y="1626"/>
                    </a:lnTo>
                    <a:lnTo>
                      <a:pt x="2216" y="1626"/>
                    </a:lnTo>
                    <a:cubicBezTo>
                      <a:pt x="2101" y="1992"/>
                      <a:pt x="1759" y="2258"/>
                      <a:pt x="1355" y="2258"/>
                    </a:cubicBezTo>
                    <a:cubicBezTo>
                      <a:pt x="856" y="2258"/>
                      <a:pt x="452" y="1854"/>
                      <a:pt x="452" y="1355"/>
                    </a:cubicBezTo>
                    <a:cubicBezTo>
                      <a:pt x="452" y="856"/>
                      <a:pt x="856" y="452"/>
                      <a:pt x="1355" y="452"/>
                    </a:cubicBezTo>
                    <a:cubicBezTo>
                      <a:pt x="1606" y="452"/>
                      <a:pt x="1833" y="554"/>
                      <a:pt x="1997" y="720"/>
                    </a:cubicBezTo>
                    <a:lnTo>
                      <a:pt x="2303" y="387"/>
                    </a:lnTo>
                    <a:cubicBezTo>
                      <a:pt x="2058" y="148"/>
                      <a:pt x="1724" y="0"/>
                      <a:pt x="1355" y="0"/>
                    </a:cubicBezTo>
                    <a:cubicBezTo>
                      <a:pt x="607" y="0"/>
                      <a:pt x="0" y="607"/>
                      <a:pt x="0" y="1355"/>
                    </a:cubicBezTo>
                    <a:cubicBezTo>
                      <a:pt x="0" y="2103"/>
                      <a:pt x="607" y="2709"/>
                      <a:pt x="1355" y="2709"/>
                    </a:cubicBezTo>
                    <a:cubicBezTo>
                      <a:pt x="2010" y="2709"/>
                      <a:pt x="2584" y="2244"/>
                      <a:pt x="2709" y="1626"/>
                    </a:cubicBezTo>
                    <a:lnTo>
                      <a:pt x="2709" y="1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457BA4C5-BE7F-45AF-8A0E-606B54AD4A6E}"/>
                  </a:ext>
                </a:extLst>
              </p:cNvPr>
              <p:cNvSpPr>
                <a:spLocks/>
              </p:cNvSpPr>
              <p:nvPr userDrawn="1"/>
            </p:nvSpPr>
            <p:spPr bwMode="auto">
              <a:xfrm>
                <a:off x="11555413" y="3581400"/>
                <a:ext cx="268288" cy="268287"/>
              </a:xfrm>
              <a:custGeom>
                <a:avLst/>
                <a:gdLst>
                  <a:gd name="T0" fmla="*/ 739 w 739"/>
                  <a:gd name="T1" fmla="*/ 258 h 739"/>
                  <a:gd name="T2" fmla="*/ 480 w 739"/>
                  <a:gd name="T3" fmla="*/ 258 h 739"/>
                  <a:gd name="T4" fmla="*/ 480 w 739"/>
                  <a:gd name="T5" fmla="*/ 0 h 739"/>
                  <a:gd name="T6" fmla="*/ 258 w 739"/>
                  <a:gd name="T7" fmla="*/ 0 h 739"/>
                  <a:gd name="T8" fmla="*/ 258 w 739"/>
                  <a:gd name="T9" fmla="*/ 258 h 739"/>
                  <a:gd name="T10" fmla="*/ 0 w 739"/>
                  <a:gd name="T11" fmla="*/ 258 h 739"/>
                  <a:gd name="T12" fmla="*/ 0 w 739"/>
                  <a:gd name="T13" fmla="*/ 480 h 739"/>
                  <a:gd name="T14" fmla="*/ 258 w 739"/>
                  <a:gd name="T15" fmla="*/ 480 h 739"/>
                  <a:gd name="T16" fmla="*/ 258 w 739"/>
                  <a:gd name="T17" fmla="*/ 739 h 739"/>
                  <a:gd name="T18" fmla="*/ 480 w 739"/>
                  <a:gd name="T19" fmla="*/ 739 h 739"/>
                  <a:gd name="T20" fmla="*/ 480 w 739"/>
                  <a:gd name="T21" fmla="*/ 480 h 739"/>
                  <a:gd name="T22" fmla="*/ 739 w 739"/>
                  <a:gd name="T23" fmla="*/ 480 h 739"/>
                  <a:gd name="T24" fmla="*/ 739 w 739"/>
                  <a:gd name="T25" fmla="*/ 25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9" h="739">
                    <a:moveTo>
                      <a:pt x="739" y="258"/>
                    </a:moveTo>
                    <a:lnTo>
                      <a:pt x="480" y="258"/>
                    </a:lnTo>
                    <a:lnTo>
                      <a:pt x="480" y="0"/>
                    </a:lnTo>
                    <a:lnTo>
                      <a:pt x="258" y="0"/>
                    </a:lnTo>
                    <a:lnTo>
                      <a:pt x="258" y="258"/>
                    </a:lnTo>
                    <a:lnTo>
                      <a:pt x="0" y="258"/>
                    </a:lnTo>
                    <a:lnTo>
                      <a:pt x="0" y="480"/>
                    </a:lnTo>
                    <a:lnTo>
                      <a:pt x="258" y="480"/>
                    </a:lnTo>
                    <a:lnTo>
                      <a:pt x="258" y="739"/>
                    </a:lnTo>
                    <a:lnTo>
                      <a:pt x="480" y="739"/>
                    </a:lnTo>
                    <a:lnTo>
                      <a:pt x="480" y="480"/>
                    </a:lnTo>
                    <a:lnTo>
                      <a:pt x="739" y="480"/>
                    </a:lnTo>
                    <a:lnTo>
                      <a:pt x="739"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14" name="Freeform 75">
              <a:extLst>
                <a:ext uri="{FF2B5EF4-FFF2-40B4-BE49-F238E27FC236}">
                  <a16:creationId xmlns:a16="http://schemas.microsoft.com/office/drawing/2014/main" id="{5D903738-2807-4020-A496-04344DD6E1AF}"/>
                </a:ext>
              </a:extLst>
            </p:cNvPr>
            <p:cNvSpPr>
              <a:spLocks noChangeArrowheads="1"/>
            </p:cNvSpPr>
            <p:nvPr userDrawn="1"/>
          </p:nvSpPr>
          <p:spPr bwMode="auto">
            <a:xfrm>
              <a:off x="16154665" y="10189581"/>
              <a:ext cx="144271" cy="267933"/>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193871E5-D3EC-4625-8B32-B88B732A8EAE}"/>
              </a:ext>
            </a:extLst>
          </p:cNvPr>
          <p:cNvSpPr txBox="1"/>
          <p:nvPr/>
        </p:nvSpPr>
        <p:spPr>
          <a:xfrm>
            <a:off x="850272" y="4480100"/>
            <a:ext cx="3905967" cy="9233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000" b="1" i="0" u="none" strike="noStrike" kern="1200" cap="none" spc="0" normalizeH="0" baseline="0" noProof="0">
                <a:ln>
                  <a:noFill/>
                </a:ln>
                <a:solidFill>
                  <a:schemeClr val="bg1"/>
                </a:solidFill>
                <a:effectLst/>
                <a:uLnTx/>
                <a:uFillTx/>
                <a:latin typeface="+mj-lt"/>
                <a:ea typeface="+mn-ea"/>
                <a:cs typeface="Segoe UI" panose="020B0502040204020203" pitchFamily="34" charset="0"/>
              </a:rPr>
              <a:t>Pitch Deck</a:t>
            </a:r>
          </a:p>
        </p:txBody>
      </p:sp>
      <p:sp>
        <p:nvSpPr>
          <p:cNvPr id="2" name="Footer Placeholder 1">
            <a:extLst>
              <a:ext uri="{FF2B5EF4-FFF2-40B4-BE49-F238E27FC236}">
                <a16:creationId xmlns:a16="http://schemas.microsoft.com/office/drawing/2014/main" id="{B8C5A6E3-AD17-4368-857B-07F82CE7838A}"/>
              </a:ext>
            </a:extLst>
          </p:cNvPr>
          <p:cNvSpPr>
            <a:spLocks noGrp="1"/>
          </p:cNvSpPr>
          <p:nvPr>
            <p:ph type="ftr" sz="quarter" idx="11"/>
          </p:nvPr>
        </p:nvSpPr>
        <p:spPr/>
        <p:txBody>
          <a:bodyPr/>
          <a:lstStyle/>
          <a:p>
            <a:r>
              <a:rPr lang="en-US"/>
              <a:t>presentationstemplate.com</a:t>
            </a:r>
            <a:endParaRPr lang="en-PK"/>
          </a:p>
        </p:txBody>
      </p:sp>
      <p:sp>
        <p:nvSpPr>
          <p:cNvPr id="5" name="Rectangle 4">
            <a:extLst>
              <a:ext uri="{FF2B5EF4-FFF2-40B4-BE49-F238E27FC236}">
                <a16:creationId xmlns:a16="http://schemas.microsoft.com/office/drawing/2014/main" id="{80D06B89-AF59-311B-F0E3-D11A816E124A}"/>
              </a:ext>
            </a:extLst>
          </p:cNvPr>
          <p:cNvSpPr/>
          <p:nvPr/>
        </p:nvSpPr>
        <p:spPr>
          <a:xfrm>
            <a:off x="1" y="0"/>
            <a:ext cx="12192000" cy="686980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FD8E17-2C43-33A9-EB51-EE1B0B7FCF05}"/>
              </a:ext>
            </a:extLst>
          </p:cNvPr>
          <p:cNvSpPr/>
          <p:nvPr/>
        </p:nvSpPr>
        <p:spPr>
          <a:xfrm>
            <a:off x="-7865" y="5517531"/>
            <a:ext cx="12199864" cy="13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2495E227-31C2-E92F-8B40-0E5A4CA84B1D}"/>
              </a:ext>
            </a:extLst>
          </p:cNvPr>
          <p:cNvSpPr txBox="1">
            <a:spLocks/>
          </p:cNvSpPr>
          <p:nvPr/>
        </p:nvSpPr>
        <p:spPr>
          <a:xfrm>
            <a:off x="301730" y="2226380"/>
            <a:ext cx="4571068" cy="743672"/>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5400">
                <a:solidFill>
                  <a:schemeClr val="bg1"/>
                </a:solidFill>
                <a:latin typeface="Lato Black" panose="020F0A02020204030203" pitchFamily="34" charset="0"/>
              </a:rPr>
              <a:t>Thank You</a:t>
            </a:r>
            <a:endParaRPr lang="en-ID" sz="5400">
              <a:solidFill>
                <a:schemeClr val="bg1"/>
              </a:solidFill>
            </a:endParaRPr>
          </a:p>
        </p:txBody>
      </p:sp>
      <p:pic>
        <p:nvPicPr>
          <p:cNvPr id="22" name="Picture 21">
            <a:extLst>
              <a:ext uri="{FF2B5EF4-FFF2-40B4-BE49-F238E27FC236}">
                <a16:creationId xmlns:a16="http://schemas.microsoft.com/office/drawing/2014/main" id="{2ECDE51F-8A3D-D4EE-CC5C-55AFEEA298C8}"/>
              </a:ext>
            </a:extLst>
          </p:cNvPr>
          <p:cNvPicPr>
            <a:picLocks noChangeAspect="1"/>
          </p:cNvPicPr>
          <p:nvPr/>
        </p:nvPicPr>
        <p:blipFill>
          <a:blip r:embed="rId2"/>
          <a:stretch>
            <a:fillRect/>
          </a:stretch>
        </p:blipFill>
        <p:spPr>
          <a:xfrm>
            <a:off x="8762672" y="6007966"/>
            <a:ext cx="2907628" cy="476851"/>
          </a:xfrm>
          <a:prstGeom prst="rect">
            <a:avLst/>
          </a:prstGeom>
        </p:spPr>
      </p:pic>
      <p:pic>
        <p:nvPicPr>
          <p:cNvPr id="26" name="Picture 25" descr="A group of children looking at a tablet&#10;&#10;Description automatically generated with low confidence">
            <a:extLst>
              <a:ext uri="{FF2B5EF4-FFF2-40B4-BE49-F238E27FC236}">
                <a16:creationId xmlns:a16="http://schemas.microsoft.com/office/drawing/2014/main" id="{B28FCA2A-92AC-3D19-A5D8-52DBA862C9C2}"/>
              </a:ext>
            </a:extLst>
          </p:cNvPr>
          <p:cNvPicPr>
            <a:picLocks noChangeAspect="1"/>
          </p:cNvPicPr>
          <p:nvPr/>
        </p:nvPicPr>
        <p:blipFill>
          <a:blip r:embed="rId3" cstate="print">
            <a:extLst>
              <a:ext uri="{28A0092B-C50C-407E-A947-70E740481C1C}">
                <a14:useLocalDpi xmlns:a14="http://schemas.microsoft.com/office/drawing/2010/main" val="0"/>
              </a:ext>
            </a:extLst>
          </a:blip>
          <a:srcRect r="15223"/>
          <a:stretch/>
        </p:blipFill>
        <p:spPr bwMode="auto">
          <a:xfrm>
            <a:off x="5158704" y="0"/>
            <a:ext cx="7032305" cy="5517530"/>
          </a:xfrm>
          <a:prstGeom prst="rect">
            <a:avLst/>
          </a:prstGeom>
          <a:noFill/>
          <a:ln>
            <a:noFill/>
          </a:ln>
        </p:spPr>
      </p:pic>
      <p:pic>
        <p:nvPicPr>
          <p:cNvPr id="3" name="Graphic 2">
            <a:extLst>
              <a:ext uri="{FF2B5EF4-FFF2-40B4-BE49-F238E27FC236}">
                <a16:creationId xmlns:a16="http://schemas.microsoft.com/office/drawing/2014/main" id="{5DFDF50B-F18A-9895-17B6-B4695561B0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6805" y="6050958"/>
            <a:ext cx="1592859" cy="337484"/>
          </a:xfrm>
          <a:prstGeom prst="rect">
            <a:avLst/>
          </a:prstGeom>
        </p:spPr>
      </p:pic>
      <p:sp>
        <p:nvSpPr>
          <p:cNvPr id="4" name="TextBox 3">
            <a:extLst>
              <a:ext uri="{FF2B5EF4-FFF2-40B4-BE49-F238E27FC236}">
                <a16:creationId xmlns:a16="http://schemas.microsoft.com/office/drawing/2014/main" id="{FEC8AFC4-45F3-61BE-0251-D3E2A45A139D}"/>
              </a:ext>
            </a:extLst>
          </p:cNvPr>
          <p:cNvSpPr txBox="1">
            <a:spLocks/>
          </p:cNvSpPr>
          <p:nvPr/>
        </p:nvSpPr>
        <p:spPr>
          <a:xfrm>
            <a:off x="248673" y="5088440"/>
            <a:ext cx="4896340" cy="294632"/>
          </a:xfrm>
          <a:prstGeom prst="rect">
            <a:avLst/>
          </a:prstGeom>
          <a:noFill/>
        </p:spPr>
        <p:txBody>
          <a:bodyPr wrap="square" lIns="108000" tIns="45720" rIns="108000" bIns="45720" rtlCol="0" anchor="t">
            <a:spAutoFit/>
          </a:bodyPr>
          <a:lstStyle/>
          <a:p>
            <a:pPr>
              <a:lnSpc>
                <a:spcPct val="150000"/>
              </a:lnSpc>
            </a:pPr>
            <a:r>
              <a:rPr lang="en-US" altLang="ko-KR" sz="1000">
                <a:solidFill>
                  <a:schemeClr val="bg1"/>
                </a:solidFill>
                <a:latin typeface="Arial"/>
                <a:cs typeface="Arial"/>
              </a:rPr>
              <a:t>© 2024 Learning Possibilities Limited - Company Registered in England and Wales.</a:t>
            </a:r>
          </a:p>
        </p:txBody>
      </p:sp>
    </p:spTree>
    <p:extLst>
      <p:ext uri="{BB962C8B-B14F-4D97-AF65-F5344CB8AC3E}">
        <p14:creationId xmlns:p14="http://schemas.microsoft.com/office/powerpoint/2010/main" val="16523305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F796-D75D-AD3E-5829-610D5AB1DC59}"/>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FEB5204-606D-0578-33F0-033E2E209EC7}"/>
              </a:ext>
            </a:extLst>
          </p:cNvPr>
          <p:cNvCxnSpPr>
            <a:cxnSpLocks/>
          </p:cNvCxnSpPr>
          <p:nvPr/>
        </p:nvCxnSpPr>
        <p:spPr>
          <a:xfrm>
            <a:off x="1101636" y="1060611"/>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D3837D5-5F20-4586-1D20-E20CBF15DBA9}"/>
              </a:ext>
            </a:extLst>
          </p:cNvPr>
          <p:cNvSpPr>
            <a:spLocks noGrp="1"/>
          </p:cNvSpPr>
          <p:nvPr>
            <p:ph type="ftr" sz="quarter" idx="11"/>
          </p:nvPr>
        </p:nvSpPr>
        <p:spPr/>
        <p:txBody>
          <a:bodyPr/>
          <a:lstStyle/>
          <a:p>
            <a:r>
              <a:rPr lang="en-US" baseline="-25000"/>
              <a:t>LP+OASIS - Teacher Readiness Diagnostics Report (TRDR)</a:t>
            </a:r>
            <a:endParaRPr lang="en-US"/>
          </a:p>
        </p:txBody>
      </p:sp>
      <p:sp>
        <p:nvSpPr>
          <p:cNvPr id="18" name="Text Placeholder 17">
            <a:extLst>
              <a:ext uri="{FF2B5EF4-FFF2-40B4-BE49-F238E27FC236}">
                <a16:creationId xmlns:a16="http://schemas.microsoft.com/office/drawing/2014/main" id="{65F7CCCC-0B8D-0DC6-7FAB-4527084B64CE}"/>
              </a:ext>
            </a:extLst>
          </p:cNvPr>
          <p:cNvSpPr>
            <a:spLocks noGrp="1"/>
          </p:cNvSpPr>
          <p:nvPr>
            <p:ph type="body" sz="quarter" idx="12"/>
          </p:nvPr>
        </p:nvSpPr>
        <p:spPr/>
        <p:txBody>
          <a:bodyPr/>
          <a:lstStyle/>
          <a:p>
            <a:r>
              <a:rPr lang="en-US"/>
              <a:t>Table of Contents</a:t>
            </a:r>
          </a:p>
        </p:txBody>
      </p:sp>
      <p:sp>
        <p:nvSpPr>
          <p:cNvPr id="5" name="TextBox 4">
            <a:extLst>
              <a:ext uri="{FF2B5EF4-FFF2-40B4-BE49-F238E27FC236}">
                <a16:creationId xmlns:a16="http://schemas.microsoft.com/office/drawing/2014/main" id="{FCFBE324-A1A2-038C-7DEC-C0107039705E}"/>
              </a:ext>
            </a:extLst>
          </p:cNvPr>
          <p:cNvSpPr txBox="1"/>
          <p:nvPr/>
        </p:nvSpPr>
        <p:spPr>
          <a:xfrm>
            <a:off x="10852620" y="766809"/>
            <a:ext cx="558191" cy="3930371"/>
          </a:xfrm>
          <a:prstGeom prst="rect">
            <a:avLst/>
          </a:prstGeom>
          <a:noFill/>
        </p:spPr>
        <p:txBody>
          <a:bodyPr wrap="square" lIns="108000" tIns="45720" rIns="108000" bIns="45720" rtlCol="0" anchor="t">
            <a:spAutoFit/>
          </a:bodyPr>
          <a:lstStyle/>
          <a:p>
            <a:pPr algn="r">
              <a:lnSpc>
                <a:spcPct val="150000"/>
              </a:lnSpc>
            </a:pPr>
            <a:r>
              <a:rPr lang="en-US" sz="1400">
                <a:solidFill>
                  <a:srgbClr val="254061"/>
                </a:solidFill>
                <a:latin typeface="Arial"/>
                <a:cs typeface="Arial"/>
              </a:rPr>
              <a:t>22</a:t>
            </a:r>
            <a:endParaRPr lang="en-US" sz="1400">
              <a:solidFill>
                <a:srgbClr val="000000"/>
              </a:solidFill>
              <a:latin typeface="Arial"/>
              <a:cs typeface="Arial"/>
            </a:endParaRPr>
          </a:p>
          <a:p>
            <a:pPr algn="r">
              <a:lnSpc>
                <a:spcPct val="150000"/>
              </a:lnSpc>
            </a:pPr>
            <a:r>
              <a:rPr lang="en-US" sz="1400">
                <a:solidFill>
                  <a:srgbClr val="254061"/>
                </a:solidFill>
                <a:latin typeface="Arial"/>
                <a:cs typeface="Arial"/>
              </a:rPr>
              <a:t>23</a:t>
            </a:r>
            <a:endParaRPr lang="en-US" sz="1400">
              <a:solidFill>
                <a:srgbClr val="000000"/>
              </a:solidFill>
              <a:latin typeface="Arial"/>
              <a:cs typeface="Arial"/>
            </a:endParaRPr>
          </a:p>
          <a:p>
            <a:pPr algn="r">
              <a:lnSpc>
                <a:spcPct val="150000"/>
              </a:lnSpc>
            </a:pPr>
            <a:r>
              <a:rPr lang="en-US" sz="1400">
                <a:solidFill>
                  <a:srgbClr val="254061"/>
                </a:solidFill>
                <a:latin typeface="Arial"/>
                <a:cs typeface="Arial"/>
              </a:rPr>
              <a:t>24</a:t>
            </a:r>
            <a:endParaRPr lang="en-US" sz="1400">
              <a:solidFill>
                <a:srgbClr val="000000"/>
              </a:solidFill>
              <a:latin typeface="Arial"/>
              <a:cs typeface="Arial"/>
            </a:endParaRPr>
          </a:p>
          <a:p>
            <a:pPr algn="r">
              <a:lnSpc>
                <a:spcPct val="150000"/>
              </a:lnSpc>
            </a:pPr>
            <a:r>
              <a:rPr lang="en-US" sz="1400">
                <a:solidFill>
                  <a:srgbClr val="254061"/>
                </a:solidFill>
                <a:latin typeface="Arial"/>
                <a:cs typeface="Arial"/>
              </a:rPr>
              <a:t>25</a:t>
            </a:r>
            <a:endParaRPr lang="en-US" sz="1400">
              <a:solidFill>
                <a:srgbClr val="000000"/>
              </a:solidFill>
              <a:latin typeface="Arial"/>
              <a:cs typeface="Arial"/>
            </a:endParaRPr>
          </a:p>
          <a:p>
            <a:pPr algn="r">
              <a:lnSpc>
                <a:spcPct val="150000"/>
              </a:lnSpc>
            </a:pPr>
            <a:r>
              <a:rPr lang="en-US" sz="1400">
                <a:solidFill>
                  <a:srgbClr val="254061"/>
                </a:solidFill>
                <a:latin typeface="Arial"/>
                <a:cs typeface="Arial"/>
              </a:rPr>
              <a:t>26</a:t>
            </a:r>
            <a:endParaRPr lang="en-US" sz="1400">
              <a:solidFill>
                <a:srgbClr val="000000"/>
              </a:solidFill>
              <a:latin typeface="Arial"/>
              <a:cs typeface="Arial"/>
            </a:endParaRPr>
          </a:p>
          <a:p>
            <a:pPr algn="r">
              <a:lnSpc>
                <a:spcPct val="150000"/>
              </a:lnSpc>
            </a:pPr>
            <a:r>
              <a:rPr lang="en-US" sz="1400">
                <a:solidFill>
                  <a:srgbClr val="254061"/>
                </a:solidFill>
                <a:latin typeface="Arial"/>
                <a:cs typeface="Arial"/>
              </a:rPr>
              <a:t>27</a:t>
            </a:r>
            <a:endParaRPr lang="en-US" sz="1400">
              <a:solidFill>
                <a:srgbClr val="000000"/>
              </a:solidFill>
              <a:latin typeface="Arial"/>
              <a:cs typeface="Arial"/>
            </a:endParaRPr>
          </a:p>
          <a:p>
            <a:pPr algn="r">
              <a:lnSpc>
                <a:spcPct val="150000"/>
              </a:lnSpc>
            </a:pPr>
            <a:r>
              <a:rPr lang="en-US" sz="1400">
                <a:solidFill>
                  <a:srgbClr val="254061"/>
                </a:solidFill>
                <a:latin typeface="Arial"/>
                <a:cs typeface="Arial"/>
              </a:rPr>
              <a:t>28</a:t>
            </a:r>
            <a:endParaRPr lang="en-US" sz="1400">
              <a:solidFill>
                <a:srgbClr val="000000"/>
              </a:solidFill>
              <a:latin typeface="Arial"/>
              <a:cs typeface="Arial"/>
            </a:endParaRPr>
          </a:p>
          <a:p>
            <a:pPr algn="r">
              <a:lnSpc>
                <a:spcPct val="150000"/>
              </a:lnSpc>
            </a:pPr>
            <a:r>
              <a:rPr lang="en-US" altLang="ko-KR" sz="1400">
                <a:solidFill>
                  <a:srgbClr val="254061"/>
                </a:solidFill>
                <a:latin typeface="Arial"/>
                <a:cs typeface="Arial"/>
              </a:rPr>
              <a:t>29</a:t>
            </a:r>
            <a:endParaRPr lang="en-US"/>
          </a:p>
          <a:p>
            <a:pPr algn="r">
              <a:lnSpc>
                <a:spcPct val="150000"/>
              </a:lnSpc>
            </a:pPr>
            <a:r>
              <a:rPr lang="en-US" altLang="ko-KR" sz="1400">
                <a:solidFill>
                  <a:srgbClr val="254061"/>
                </a:solidFill>
                <a:latin typeface="Arial"/>
                <a:cs typeface="Arial"/>
              </a:rPr>
              <a:t>30</a:t>
            </a:r>
          </a:p>
          <a:p>
            <a:pPr algn="r">
              <a:lnSpc>
                <a:spcPct val="150000"/>
              </a:lnSpc>
            </a:pPr>
            <a:r>
              <a:rPr lang="en-US" altLang="ko-KR" sz="1400">
                <a:solidFill>
                  <a:srgbClr val="254061"/>
                </a:solidFill>
                <a:latin typeface="Arial"/>
                <a:cs typeface="Arial"/>
              </a:rPr>
              <a:t>31</a:t>
            </a:r>
          </a:p>
          <a:p>
            <a:pPr algn="r">
              <a:lnSpc>
                <a:spcPct val="150000"/>
              </a:lnSpc>
            </a:pPr>
            <a:r>
              <a:rPr lang="en-US" altLang="ko-KR" sz="1400">
                <a:solidFill>
                  <a:srgbClr val="254061"/>
                </a:solidFill>
                <a:latin typeface="Arial"/>
                <a:cs typeface="Arial"/>
              </a:rPr>
              <a:t>32</a:t>
            </a:r>
          </a:p>
          <a:p>
            <a:pPr algn="r">
              <a:lnSpc>
                <a:spcPct val="150000"/>
              </a:lnSpc>
            </a:pPr>
            <a:r>
              <a:rPr lang="en-US" altLang="ko-KR" sz="1400">
                <a:solidFill>
                  <a:srgbClr val="254061"/>
                </a:solidFill>
                <a:latin typeface="Arial"/>
                <a:cs typeface="Arial"/>
              </a:rPr>
              <a:t>33</a:t>
            </a:r>
          </a:p>
        </p:txBody>
      </p:sp>
      <p:cxnSp>
        <p:nvCxnSpPr>
          <p:cNvPr id="9" name="Straight Connector 8">
            <a:extLst>
              <a:ext uri="{FF2B5EF4-FFF2-40B4-BE49-F238E27FC236}">
                <a16:creationId xmlns:a16="http://schemas.microsoft.com/office/drawing/2014/main" id="{BFB336E0-BE4D-F456-DB5B-C109E8B8481F}"/>
              </a:ext>
            </a:extLst>
          </p:cNvPr>
          <p:cNvCxnSpPr>
            <a:cxnSpLocks/>
          </p:cNvCxnSpPr>
          <p:nvPr/>
        </p:nvCxnSpPr>
        <p:spPr>
          <a:xfrm>
            <a:off x="1127913" y="1357967"/>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C10D55-A55C-6787-997C-1B060BD53D62}"/>
              </a:ext>
            </a:extLst>
          </p:cNvPr>
          <p:cNvCxnSpPr>
            <a:cxnSpLocks/>
          </p:cNvCxnSpPr>
          <p:nvPr/>
        </p:nvCxnSpPr>
        <p:spPr>
          <a:xfrm>
            <a:off x="1101636" y="1690989"/>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C9A5B-8050-6DCB-8F88-84AC26C7DD63}"/>
              </a:ext>
            </a:extLst>
          </p:cNvPr>
          <p:cNvCxnSpPr>
            <a:cxnSpLocks/>
          </p:cNvCxnSpPr>
          <p:nvPr/>
        </p:nvCxnSpPr>
        <p:spPr>
          <a:xfrm>
            <a:off x="1140525" y="2328411"/>
            <a:ext cx="9893387"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833512-813E-EC81-7EAC-CAF6F74079C6}"/>
              </a:ext>
            </a:extLst>
          </p:cNvPr>
          <p:cNvCxnSpPr>
            <a:cxnSpLocks/>
          </p:cNvCxnSpPr>
          <p:nvPr/>
        </p:nvCxnSpPr>
        <p:spPr>
          <a:xfrm>
            <a:off x="1095330" y="2012796"/>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0C2307E-24B1-B138-1A92-EE7FAF5C169C}"/>
              </a:ext>
            </a:extLst>
          </p:cNvPr>
          <p:cNvCxnSpPr>
            <a:cxnSpLocks/>
          </p:cNvCxnSpPr>
          <p:nvPr/>
        </p:nvCxnSpPr>
        <p:spPr>
          <a:xfrm>
            <a:off x="1114230" y="2647585"/>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60D0753-DFEF-BC66-6988-8FFBB6B6B6CB}"/>
              </a:ext>
            </a:extLst>
          </p:cNvPr>
          <p:cNvCxnSpPr>
            <a:cxnSpLocks/>
          </p:cNvCxnSpPr>
          <p:nvPr/>
        </p:nvCxnSpPr>
        <p:spPr>
          <a:xfrm>
            <a:off x="1140508" y="2944941"/>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2A01358-D5E1-0874-721A-3959256963E2}"/>
              </a:ext>
            </a:extLst>
          </p:cNvPr>
          <p:cNvCxnSpPr>
            <a:cxnSpLocks/>
          </p:cNvCxnSpPr>
          <p:nvPr/>
        </p:nvCxnSpPr>
        <p:spPr>
          <a:xfrm>
            <a:off x="1114230" y="3277964"/>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195040-B323-FC70-ACD4-1AF0404ED4CE}"/>
              </a:ext>
            </a:extLst>
          </p:cNvPr>
          <p:cNvCxnSpPr>
            <a:cxnSpLocks/>
          </p:cNvCxnSpPr>
          <p:nvPr/>
        </p:nvCxnSpPr>
        <p:spPr>
          <a:xfrm>
            <a:off x="1153119" y="3915386"/>
            <a:ext cx="9893387"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D25B28-AD46-E258-04FE-3729BD515DD7}"/>
              </a:ext>
            </a:extLst>
          </p:cNvPr>
          <p:cNvCxnSpPr>
            <a:cxnSpLocks/>
          </p:cNvCxnSpPr>
          <p:nvPr/>
        </p:nvCxnSpPr>
        <p:spPr>
          <a:xfrm>
            <a:off x="1107924" y="3599770"/>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BBF16F-7903-33AC-BF83-AFD23B07EC87}"/>
              </a:ext>
            </a:extLst>
          </p:cNvPr>
          <p:cNvCxnSpPr>
            <a:cxnSpLocks/>
          </p:cNvCxnSpPr>
          <p:nvPr/>
        </p:nvCxnSpPr>
        <p:spPr>
          <a:xfrm>
            <a:off x="1146813" y="4553363"/>
            <a:ext cx="9893387"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45FB7A-5CA5-A3F8-E7E8-7195773202A0}"/>
              </a:ext>
            </a:extLst>
          </p:cNvPr>
          <p:cNvCxnSpPr>
            <a:cxnSpLocks/>
          </p:cNvCxnSpPr>
          <p:nvPr/>
        </p:nvCxnSpPr>
        <p:spPr>
          <a:xfrm>
            <a:off x="1101618" y="4237747"/>
            <a:ext cx="9932276" cy="0"/>
          </a:xfrm>
          <a:prstGeom prst="line">
            <a:avLst/>
          </a:prstGeom>
          <a:ln>
            <a:solidFill>
              <a:srgbClr val="25406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EB2B484-B60D-AC8C-1534-09A00C53B062}"/>
              </a:ext>
            </a:extLst>
          </p:cNvPr>
          <p:cNvSpPr txBox="1">
            <a:spLocks/>
          </p:cNvSpPr>
          <p:nvPr/>
        </p:nvSpPr>
        <p:spPr>
          <a:xfrm>
            <a:off x="631732" y="776015"/>
            <a:ext cx="9663615" cy="4272429"/>
          </a:xfrm>
          <a:prstGeom prst="rect">
            <a:avLst/>
          </a:prstGeom>
          <a:noFill/>
        </p:spPr>
        <p:txBody>
          <a:bodyPr wrap="square" lIns="108000" tIns="45720" rIns="108000" bIns="45720" rtlCol="0" anchor="t">
            <a:spAutoFit/>
          </a:bodyPr>
          <a:lstStyle/>
          <a:p>
            <a:pPr>
              <a:lnSpc>
                <a:spcPct val="150000"/>
              </a:lnSpc>
            </a:pPr>
            <a:r>
              <a:rPr lang="en-US" sz="1400">
                <a:solidFill>
                  <a:srgbClr val="254061"/>
                </a:solidFill>
                <a:highlight>
                  <a:srgbClr val="FFFFFF"/>
                </a:highlight>
                <a:latin typeface="Arial"/>
                <a:cs typeface="Arial"/>
              </a:rPr>
              <a:t>Recommendations – </a:t>
            </a:r>
            <a:r>
              <a:rPr lang="en-US" sz="1400" err="1">
                <a:solidFill>
                  <a:srgbClr val="254061"/>
                </a:solidFill>
                <a:highlight>
                  <a:srgbClr val="FFFFFF"/>
                </a:highlight>
                <a:latin typeface="Arial"/>
                <a:cs typeface="Arial"/>
              </a:rPr>
              <a:t>Malinya</a:t>
            </a:r>
            <a:r>
              <a:rPr lang="en-US" sz="1400">
                <a:solidFill>
                  <a:srgbClr val="254061"/>
                </a:solidFill>
                <a:highlight>
                  <a:srgbClr val="FFFFFF"/>
                </a:highlight>
                <a:latin typeface="Arial"/>
                <a:cs typeface="Arial"/>
              </a:rPr>
              <a:t> Survey </a:t>
            </a:r>
            <a:endParaRPr lang="en-US" sz="1400">
              <a:solidFill>
                <a:srgbClr val="000000"/>
              </a:solidFill>
              <a:highlight>
                <a:srgbClr val="FFFFFF"/>
              </a:highlight>
              <a:latin typeface="Arial"/>
              <a:cs typeface="Arial"/>
            </a:endParaRPr>
          </a:p>
          <a:p>
            <a:pPr>
              <a:lnSpc>
                <a:spcPct val="150000"/>
              </a:lnSpc>
            </a:pPr>
            <a:r>
              <a:rPr lang="en-US" sz="1400">
                <a:solidFill>
                  <a:srgbClr val="254061"/>
                </a:solidFill>
                <a:highlight>
                  <a:srgbClr val="FFFFFF"/>
                </a:highlight>
                <a:latin typeface="Arial"/>
                <a:cs typeface="Arial"/>
              </a:rPr>
              <a:t>Recommendations – TRDR Survey </a:t>
            </a:r>
            <a:endParaRPr lang="en-US" sz="1400">
              <a:solidFill>
                <a:srgbClr val="000000"/>
              </a:solidFill>
              <a:highlight>
                <a:srgbClr val="FFFFFF"/>
              </a:highlight>
              <a:latin typeface="Arial"/>
              <a:cs typeface="Arial"/>
            </a:endParaRPr>
          </a:p>
          <a:p>
            <a:pPr>
              <a:lnSpc>
                <a:spcPct val="150000"/>
              </a:lnSpc>
            </a:pPr>
            <a:r>
              <a:rPr lang="en-US" sz="1400">
                <a:solidFill>
                  <a:srgbClr val="254061"/>
                </a:solidFill>
                <a:highlight>
                  <a:srgbClr val="FFFFFF"/>
                </a:highlight>
                <a:latin typeface="Arial"/>
                <a:cs typeface="Arial"/>
              </a:rPr>
              <a:t>Recommendations – LP+OASIS Survey </a:t>
            </a:r>
            <a:endParaRPr lang="en-US" sz="1400">
              <a:solidFill>
                <a:srgbClr val="000000"/>
              </a:solidFill>
              <a:highlight>
                <a:srgbClr val="FFFFFF"/>
              </a:highlight>
              <a:latin typeface="Arial"/>
              <a:cs typeface="Arial"/>
            </a:endParaRPr>
          </a:p>
          <a:p>
            <a:pPr>
              <a:lnSpc>
                <a:spcPct val="150000"/>
              </a:lnSpc>
            </a:pPr>
            <a:r>
              <a:rPr lang="en-US" sz="1400">
                <a:solidFill>
                  <a:srgbClr val="254061"/>
                </a:solidFill>
                <a:highlight>
                  <a:srgbClr val="FFFFFF"/>
                </a:highlight>
                <a:latin typeface="Arial"/>
                <a:cs typeface="Arial"/>
              </a:rPr>
              <a:t>Appendix</a:t>
            </a:r>
            <a:endParaRPr lang="en-US" sz="1400">
              <a:solidFill>
                <a:srgbClr val="000000"/>
              </a:solidFill>
              <a:highlight>
                <a:srgbClr val="FFFFFF"/>
              </a:highlight>
              <a:latin typeface="Arial"/>
              <a:cs typeface="Arial"/>
            </a:endParaRPr>
          </a:p>
          <a:p>
            <a:pPr>
              <a:lnSpc>
                <a:spcPct val="150000"/>
              </a:lnSpc>
            </a:pPr>
            <a:r>
              <a:rPr lang="en-US" sz="1400">
                <a:solidFill>
                  <a:srgbClr val="254061"/>
                </a:solidFill>
                <a:highlight>
                  <a:srgbClr val="FFFFFF"/>
                </a:highlight>
                <a:latin typeface="Arial"/>
                <a:cs typeface="Arial"/>
              </a:rPr>
              <a:t>     LP+OASIS Tool </a:t>
            </a:r>
            <a:endParaRPr lang="en-US" sz="1400">
              <a:solidFill>
                <a:srgbClr val="000000"/>
              </a:solidFill>
              <a:highlight>
                <a:srgbClr val="FFFFFF"/>
              </a:highlight>
              <a:latin typeface="Arial"/>
              <a:cs typeface="Arial"/>
            </a:endParaRPr>
          </a:p>
          <a:p>
            <a:pPr>
              <a:lnSpc>
                <a:spcPct val="150000"/>
              </a:lnSpc>
            </a:pPr>
            <a:r>
              <a:rPr lang="en-US" sz="1400">
                <a:solidFill>
                  <a:srgbClr val="254061"/>
                </a:solidFill>
                <a:highlight>
                  <a:srgbClr val="FFFFFF"/>
                </a:highlight>
                <a:latin typeface="Arial"/>
                <a:cs typeface="Arial"/>
              </a:rPr>
              <a:t>          LP+OASIS Tool – An Introduction </a:t>
            </a:r>
            <a:endParaRPr lang="en-US" sz="1400">
              <a:solidFill>
                <a:srgbClr val="000000"/>
              </a:solidFill>
              <a:highlight>
                <a:srgbClr val="FFFFFF"/>
              </a:highlight>
              <a:latin typeface="Arial"/>
              <a:cs typeface="Arial"/>
            </a:endParaRPr>
          </a:p>
          <a:p>
            <a:pPr>
              <a:lnSpc>
                <a:spcPct val="150000"/>
              </a:lnSpc>
            </a:pPr>
            <a:r>
              <a:rPr lang="en-US" sz="1400">
                <a:solidFill>
                  <a:srgbClr val="254061"/>
                </a:solidFill>
                <a:highlight>
                  <a:srgbClr val="FFFFFF"/>
                </a:highlight>
                <a:latin typeface="Arial"/>
                <a:cs typeface="Arial"/>
              </a:rPr>
              <a:t>          The LP+OASIS Tool – Major Features </a:t>
            </a:r>
            <a:endParaRPr lang="en-US" sz="1400">
              <a:solidFill>
                <a:srgbClr val="000000"/>
              </a:solidFill>
              <a:highlight>
                <a:srgbClr val="FFFFFF"/>
              </a:highlight>
              <a:latin typeface="Arial"/>
              <a:cs typeface="Arial"/>
            </a:endParaRPr>
          </a:p>
          <a:p>
            <a:pPr>
              <a:lnSpc>
                <a:spcPct val="150000"/>
              </a:lnSpc>
            </a:pPr>
            <a:r>
              <a:rPr lang="en-US" altLang="ko-KR" sz="1400">
                <a:solidFill>
                  <a:srgbClr val="254061"/>
                </a:solidFill>
                <a:highlight>
                  <a:srgbClr val="FFFFFF"/>
                </a:highlight>
                <a:latin typeface="Arial"/>
                <a:cs typeface="Arial"/>
              </a:rPr>
              <a:t>          LP+OASIS – Teacher’s Individual Levelling Up Report Extract </a:t>
            </a:r>
            <a:endParaRPr lang="en-US" sz="1400">
              <a:cs typeface="Segoe UI Light"/>
            </a:endParaRPr>
          </a:p>
          <a:p>
            <a:pPr>
              <a:lnSpc>
                <a:spcPct val="150000"/>
              </a:lnSpc>
            </a:pPr>
            <a:r>
              <a:rPr lang="en-US" sz="1400">
                <a:solidFill>
                  <a:srgbClr val="254061"/>
                </a:solidFill>
                <a:highlight>
                  <a:srgbClr val="FFFFFF"/>
                </a:highlight>
                <a:latin typeface="Arial"/>
                <a:cs typeface="Arial"/>
              </a:rPr>
              <a:t>          Digital Maturity Proficiency Levels Explained</a:t>
            </a:r>
            <a:r>
              <a:rPr lang="en-US" altLang="ko-KR" sz="1400">
                <a:solidFill>
                  <a:srgbClr val="254061"/>
                </a:solidFill>
                <a:highlight>
                  <a:srgbClr val="FFFFFF"/>
                </a:highlight>
                <a:latin typeface="Arial"/>
                <a:cs typeface="Arial"/>
              </a:rPr>
              <a:t> </a:t>
            </a:r>
            <a:endParaRPr lang="en-US" sz="1400">
              <a:cs typeface="Segoe UI Light"/>
            </a:endParaRPr>
          </a:p>
          <a:p>
            <a:pPr>
              <a:lnSpc>
                <a:spcPct val="150000"/>
              </a:lnSpc>
            </a:pPr>
            <a:r>
              <a:rPr lang="en-US" altLang="ko-KR" sz="1400">
                <a:solidFill>
                  <a:srgbClr val="254061"/>
                </a:solidFill>
                <a:highlight>
                  <a:srgbClr val="FFFFFF"/>
                </a:highlight>
                <a:latin typeface="Arial"/>
                <a:cs typeface="Arial"/>
              </a:rPr>
              <a:t>          Participation Certificate for Teachers </a:t>
            </a:r>
            <a:endParaRPr lang="en-US" altLang="ko-KR" sz="1400">
              <a:solidFill>
                <a:srgbClr val="254061"/>
              </a:solidFill>
              <a:highlight>
                <a:srgbClr val="FFFFFF"/>
              </a:highlight>
              <a:latin typeface="Arial" panose="020B0604020202020204" pitchFamily="34" charset="0"/>
              <a:cs typeface="Arial" panose="020B0604020202020204" pitchFamily="34" charset="0"/>
            </a:endParaRPr>
          </a:p>
          <a:p>
            <a:pPr>
              <a:lnSpc>
                <a:spcPct val="150000"/>
              </a:lnSpc>
            </a:pPr>
            <a:r>
              <a:rPr lang="en-US" altLang="ko-KR" sz="1400">
                <a:solidFill>
                  <a:srgbClr val="254061"/>
                </a:solidFill>
                <a:highlight>
                  <a:srgbClr val="FFFFFF"/>
                </a:highlight>
                <a:latin typeface="Arial"/>
                <a:cs typeface="Arial"/>
              </a:rPr>
              <a:t>     Teacher Digital Competency Framework </a:t>
            </a:r>
            <a:endParaRPr lang="en-US" altLang="ko-KR" sz="1400">
              <a:solidFill>
                <a:srgbClr val="254061"/>
              </a:solidFill>
              <a:highlight>
                <a:srgbClr val="FFFFFF"/>
              </a:highlight>
              <a:latin typeface="Arial" panose="020B0604020202020204" pitchFamily="34" charset="0"/>
              <a:cs typeface="Arial" panose="020B0604020202020204" pitchFamily="34" charset="0"/>
            </a:endParaRPr>
          </a:p>
          <a:p>
            <a:pPr>
              <a:lnSpc>
                <a:spcPct val="150000"/>
              </a:lnSpc>
            </a:pPr>
            <a:r>
              <a:rPr lang="en-US" altLang="ko-KR" sz="1400">
                <a:solidFill>
                  <a:srgbClr val="254061"/>
                </a:solidFill>
                <a:highlight>
                  <a:srgbClr val="FFFFFF"/>
                </a:highlight>
                <a:latin typeface="Arial"/>
                <a:cs typeface="Arial"/>
              </a:rPr>
              <a:t>          Teacher Digital Competency Framework – An Introduction </a:t>
            </a:r>
            <a:endParaRPr lang="en-US" altLang="ko-KR" sz="1400">
              <a:solidFill>
                <a:srgbClr val="254061"/>
              </a:solidFill>
              <a:highlight>
                <a:srgbClr val="FFFFFF"/>
              </a:highlight>
              <a:latin typeface="Arial" panose="020B0604020202020204" pitchFamily="34" charset="0"/>
              <a:cs typeface="Arial" panose="020B0604020202020204" pitchFamily="34" charset="0"/>
            </a:endParaRPr>
          </a:p>
          <a:p>
            <a:pPr>
              <a:lnSpc>
                <a:spcPct val="150000"/>
              </a:lnSpc>
            </a:pPr>
            <a:endParaRPr lang="en-US" altLang="ko-KR" sz="1400">
              <a:solidFill>
                <a:srgbClr val="254061"/>
              </a:solidFill>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71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TRDR – An Introduction</a:t>
            </a:r>
            <a:endParaRPr lang="en-US"/>
          </a:p>
        </p:txBody>
      </p:sp>
      <p:sp>
        <p:nvSpPr>
          <p:cNvPr id="5" name="Text Placeholder 4">
            <a:extLst>
              <a:ext uri="{FF2B5EF4-FFF2-40B4-BE49-F238E27FC236}">
                <a16:creationId xmlns:a16="http://schemas.microsoft.com/office/drawing/2014/main" id="{A41DED51-23CC-C071-F04B-09610866A432}"/>
              </a:ext>
            </a:extLst>
          </p:cNvPr>
          <p:cNvSpPr>
            <a:spLocks noGrp="1"/>
          </p:cNvSpPr>
          <p:nvPr>
            <p:ph type="body" sz="quarter" idx="12"/>
          </p:nvPr>
        </p:nvSpPr>
        <p:spPr>
          <a:xfrm>
            <a:off x="550623" y="1037414"/>
            <a:ext cx="11026775" cy="5097463"/>
          </a:xfrm>
        </p:spPr>
        <p:txBody>
          <a:bodyPr lIns="91440" tIns="45720" rIns="91440" bIns="91440" anchor="t">
            <a:normAutofit/>
          </a:bodyPr>
          <a:lstStyle/>
          <a:p>
            <a:pPr marL="285750" indent="-285750">
              <a:lnSpc>
                <a:spcPct val="150000"/>
              </a:lnSpc>
              <a:buFont typeface="Wingdings" panose="05000000000000000000" pitchFamily="2" charset="2"/>
              <a:buChar char="§"/>
            </a:pPr>
            <a:r>
              <a:rPr lang="en-GB" sz="1600">
                <a:solidFill>
                  <a:srgbClr val="000000"/>
                </a:solidFill>
                <a:latin typeface="Arial"/>
                <a:cs typeface="Arial"/>
              </a:rPr>
              <a:t>TRDR is a multiyear project in four target countries in Africa - </a:t>
            </a:r>
            <a:r>
              <a:rPr lang="en-GB" sz="1600" err="1">
                <a:solidFill>
                  <a:srgbClr val="000000"/>
                </a:solidFill>
                <a:latin typeface="Arial"/>
                <a:cs typeface="Arial"/>
              </a:rPr>
              <a:t>Malinya</a:t>
            </a:r>
            <a:r>
              <a:rPr lang="en-GB" sz="1600">
                <a:solidFill>
                  <a:srgbClr val="000000"/>
                </a:solidFill>
                <a:latin typeface="Arial"/>
                <a:cs typeface="Arial"/>
              </a:rPr>
              <a:t>, Buranda, the Zemla, and </a:t>
            </a:r>
            <a:r>
              <a:rPr lang="en-GB" sz="1600" err="1">
                <a:solidFill>
                  <a:srgbClr val="000000"/>
                </a:solidFill>
                <a:latin typeface="Arial"/>
                <a:cs typeface="Arial"/>
              </a:rPr>
              <a:t>Elbonia</a:t>
            </a:r>
            <a:r>
              <a:rPr lang="en-GB" sz="1600">
                <a:solidFill>
                  <a:srgbClr val="000000"/>
                </a:solidFill>
                <a:latin typeface="Arial"/>
                <a:cs typeface="Arial"/>
              </a:rPr>
              <a:t>.</a:t>
            </a:r>
          </a:p>
          <a:p>
            <a:pPr marL="285750" indent="-285750">
              <a:lnSpc>
                <a:spcPct val="150000"/>
              </a:lnSpc>
              <a:buFont typeface="Wingdings" panose="05000000000000000000" pitchFamily="2" charset="2"/>
              <a:buChar char="§"/>
            </a:pPr>
            <a:r>
              <a:rPr lang="en-GB" sz="1600">
                <a:solidFill>
                  <a:srgbClr val="000000"/>
                </a:solidFill>
              </a:rPr>
              <a:t>The purpose of the project is to understand what educational issues can best be addressed through the intelligent application of Education Technology (EdTech). </a:t>
            </a:r>
          </a:p>
          <a:p>
            <a:pPr marL="285750" indent="-285750">
              <a:lnSpc>
                <a:spcPct val="150000"/>
              </a:lnSpc>
              <a:buFont typeface="Wingdings" panose="05000000000000000000" pitchFamily="2" charset="2"/>
              <a:buChar char="§"/>
            </a:pPr>
            <a:r>
              <a:rPr lang="en-GB" sz="1600">
                <a:solidFill>
                  <a:srgbClr val="000000"/>
                </a:solidFill>
                <a:latin typeface="Arial"/>
                <a:cs typeface="Arial"/>
              </a:rPr>
              <a:t>After the selection of the individual EdTech interventions for each country, these were allowed to run for one year, in order that sufficient performance data is generated over a manageable time period. </a:t>
            </a:r>
          </a:p>
          <a:p>
            <a:pPr marL="285750" indent="-285750">
              <a:lnSpc>
                <a:spcPct val="150000"/>
              </a:lnSpc>
              <a:buFont typeface="Wingdings" panose="05000000000000000000" pitchFamily="2" charset="2"/>
              <a:buChar char="§"/>
            </a:pPr>
            <a:r>
              <a:rPr lang="en-GB" sz="1600">
                <a:solidFill>
                  <a:srgbClr val="000000"/>
                </a:solidFill>
              </a:rPr>
              <a:t>This resulted in capacity-building workshops in the four countries and the progress of the EdTech interventions evaluated.</a:t>
            </a:r>
          </a:p>
          <a:p>
            <a:pPr marL="285750" indent="-285750">
              <a:lnSpc>
                <a:spcPct val="150000"/>
              </a:lnSpc>
              <a:buFont typeface="Wingdings" panose="05000000000000000000" pitchFamily="2" charset="2"/>
              <a:buChar char="§"/>
            </a:pPr>
            <a:r>
              <a:rPr lang="en-GB" sz="1600">
                <a:solidFill>
                  <a:srgbClr val="000000"/>
                </a:solidFill>
              </a:rPr>
              <a:t>Further details of this project can be found at </a:t>
            </a:r>
            <a:r>
              <a:rPr lang="en-GB" sz="1600">
                <a:solidFill>
                  <a:srgbClr val="365F91"/>
                </a:solidFill>
                <a:hlinkClick r:id="rId2">
                  <a:extLst>
                    <a:ext uri="{A12FA001-AC4F-418D-AE19-62706E023703}">
                      <ahyp:hlinkClr xmlns:ahyp="http://schemas.microsoft.com/office/drawing/2018/hyperlinkcolor" val="tx"/>
                    </a:ext>
                  </a:extLst>
                </a:hlinkClick>
              </a:rPr>
              <a:t>www.TRDR.org</a:t>
            </a:r>
            <a:endParaRPr lang="en-GB" sz="1600">
              <a:solidFill>
                <a:srgbClr val="365F91"/>
              </a:solidFill>
            </a:endParaRPr>
          </a:p>
        </p:txBody>
      </p:sp>
    </p:spTree>
    <p:extLst>
      <p:ext uri="{BB962C8B-B14F-4D97-AF65-F5344CB8AC3E}">
        <p14:creationId xmlns:p14="http://schemas.microsoft.com/office/powerpoint/2010/main" val="315947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TRDR Project Context – </a:t>
            </a:r>
            <a:r>
              <a:rPr lang="en-GB" err="1"/>
              <a:t>Malinya</a:t>
            </a:r>
            <a:r>
              <a:rPr lang="en-GB"/>
              <a:t> </a:t>
            </a:r>
            <a:endParaRPr lang="en-US"/>
          </a:p>
        </p:txBody>
      </p:sp>
      <p:sp>
        <p:nvSpPr>
          <p:cNvPr id="5" name="Text Placeholder 4">
            <a:extLst>
              <a:ext uri="{FF2B5EF4-FFF2-40B4-BE49-F238E27FC236}">
                <a16:creationId xmlns:a16="http://schemas.microsoft.com/office/drawing/2014/main" id="{A41DED51-23CC-C071-F04B-09610866A432}"/>
              </a:ext>
            </a:extLst>
          </p:cNvPr>
          <p:cNvSpPr>
            <a:spLocks noGrp="1"/>
          </p:cNvSpPr>
          <p:nvPr>
            <p:ph type="body" sz="quarter" idx="12"/>
          </p:nvPr>
        </p:nvSpPr>
        <p:spPr>
          <a:xfrm>
            <a:off x="582612" y="1018090"/>
            <a:ext cx="11026775" cy="5097463"/>
          </a:xfrm>
        </p:spPr>
        <p:txBody>
          <a:bodyPr lIns="91440" tIns="45720" rIns="91440" bIns="91440" anchor="t"/>
          <a:lstStyle/>
          <a:p>
            <a:pPr marL="285750" indent="-285750">
              <a:lnSpc>
                <a:spcPct val="150000"/>
              </a:lnSpc>
              <a:buFont typeface="Wingdings" panose="05000000000000000000" pitchFamily="2" charset="2"/>
              <a:buChar char="§"/>
            </a:pPr>
            <a:r>
              <a:rPr lang="en-GB" sz="1600">
                <a:latin typeface="Arial"/>
                <a:cs typeface="Arial"/>
              </a:rPr>
              <a:t>The objective of the TRDR project in </a:t>
            </a:r>
            <a:r>
              <a:rPr lang="en-GB" sz="1600" err="1">
                <a:latin typeface="Arial"/>
                <a:cs typeface="Arial"/>
              </a:rPr>
              <a:t>Malinya</a:t>
            </a:r>
            <a:r>
              <a:rPr lang="en-GB" sz="1600">
                <a:latin typeface="Arial"/>
                <a:cs typeface="Arial"/>
              </a:rPr>
              <a:t> was to assess the benefits of EdTech utilization in school and at home by both students and teachers and to assess the advantage for students of accessing EdTech devices outside school. </a:t>
            </a:r>
          </a:p>
          <a:p>
            <a:pPr marL="285750" indent="-285750">
              <a:lnSpc>
                <a:spcPct val="150000"/>
              </a:lnSpc>
              <a:buFont typeface="Wingdings" panose="05000000000000000000" pitchFamily="2" charset="2"/>
              <a:buChar char="§"/>
            </a:pPr>
            <a:r>
              <a:rPr lang="en-GB" sz="1600">
                <a:latin typeface="Arial"/>
                <a:cs typeface="Arial"/>
              </a:rPr>
              <a:t>To deliver this objective, there were workshops for the development of teachers’ skills with the aim of promoting student-centred learning techniques.   </a:t>
            </a:r>
          </a:p>
          <a:p>
            <a:pPr marL="285750" indent="-285750">
              <a:lnSpc>
                <a:spcPct val="150000"/>
              </a:lnSpc>
              <a:buFont typeface="Wingdings" panose="05000000000000000000" pitchFamily="2" charset="2"/>
              <a:buChar char="§"/>
            </a:pPr>
            <a:r>
              <a:rPr lang="en-GB" sz="1600">
                <a:latin typeface="Arial"/>
                <a:cs typeface="Arial"/>
              </a:rPr>
              <a:t>Phase 1 of the project included the provision of training in collaboration with the Kampuchean Action to Promote Education (KAPE) between January and April 2023. </a:t>
            </a:r>
          </a:p>
          <a:p>
            <a:pPr marL="285750" indent="-285750">
              <a:lnSpc>
                <a:spcPct val="150000"/>
              </a:lnSpc>
              <a:buFont typeface="Wingdings" panose="05000000000000000000" pitchFamily="2" charset="2"/>
              <a:buChar char="§"/>
            </a:pPr>
            <a:r>
              <a:rPr lang="en-GB" sz="1600">
                <a:latin typeface="Arial"/>
                <a:cs typeface="Arial"/>
              </a:rPr>
              <a:t>Additional Project-Based Learning (PBL) workshops were organized in July 2023, where the strategies and plans developed by the teachers were discussed, and the methods outlined to further use PBL in the teaching and learning at the schools. </a:t>
            </a:r>
          </a:p>
          <a:p>
            <a:pPr marL="285750" indent="-285750">
              <a:lnSpc>
                <a:spcPct val="150000"/>
              </a:lnSpc>
              <a:buFont typeface="Wingdings" panose="05000000000000000000" pitchFamily="2" charset="2"/>
              <a:buChar char="§"/>
            </a:pPr>
            <a:endParaRPr lang="en-GB" sz="1600" b="0" i="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945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9133F1-F2B7-D20F-EA47-F6B0A5723E5B}"/>
              </a:ext>
            </a:extLst>
          </p:cNvPr>
          <p:cNvSpPr/>
          <p:nvPr/>
        </p:nvSpPr>
        <p:spPr>
          <a:xfrm>
            <a:off x="0" y="1306901"/>
            <a:ext cx="12192000" cy="3836800"/>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TRDR Training - </a:t>
            </a:r>
            <a:r>
              <a:rPr lang="en-GB" err="1"/>
              <a:t>Malinya</a:t>
            </a:r>
            <a:endParaRPr lang="en-GB"/>
          </a:p>
          <a:p>
            <a:endParaRPr lang="en-US"/>
          </a:p>
        </p:txBody>
      </p:sp>
      <p:sp>
        <p:nvSpPr>
          <p:cNvPr id="26" name="Rectangle: Top Corners Rounded 25">
            <a:extLst>
              <a:ext uri="{FF2B5EF4-FFF2-40B4-BE49-F238E27FC236}">
                <a16:creationId xmlns:a16="http://schemas.microsoft.com/office/drawing/2014/main" id="{F1AA5BA3-0DCD-00D3-CC95-DAEE89347273}"/>
              </a:ext>
            </a:extLst>
          </p:cNvPr>
          <p:cNvSpPr/>
          <p:nvPr/>
        </p:nvSpPr>
        <p:spPr>
          <a:xfrm>
            <a:off x="9047847" y="1993697"/>
            <a:ext cx="2790730" cy="2816371"/>
          </a:xfrm>
          <a:prstGeom prst="round2SameRect">
            <a:avLst>
              <a:gd name="adj1" fmla="val 0"/>
              <a:gd name="adj2" fmla="val 52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p>
        </p:txBody>
      </p:sp>
      <p:sp>
        <p:nvSpPr>
          <p:cNvPr id="27" name="Text Placeholder 2">
            <a:extLst>
              <a:ext uri="{FF2B5EF4-FFF2-40B4-BE49-F238E27FC236}">
                <a16:creationId xmlns:a16="http://schemas.microsoft.com/office/drawing/2014/main" id="{B221E495-9224-19EF-54EA-A20313BF1DA5}"/>
              </a:ext>
            </a:extLst>
          </p:cNvPr>
          <p:cNvSpPr txBox="1">
            <a:spLocks/>
          </p:cNvSpPr>
          <p:nvPr/>
        </p:nvSpPr>
        <p:spPr>
          <a:xfrm>
            <a:off x="515046" y="1358070"/>
            <a:ext cx="2439960" cy="493460"/>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b="1" err="1">
                <a:solidFill>
                  <a:schemeClr val="bg1">
                    <a:lumMod val="95000"/>
                  </a:schemeClr>
                </a:solidFill>
                <a:latin typeface="Segoe UI" panose="020B0502040204020203" pitchFamily="34" charset="0"/>
                <a:cs typeface="Segoe UI" panose="020B0502040204020203" pitchFamily="34" charset="0"/>
              </a:rPr>
              <a:t>Malinya</a:t>
            </a:r>
            <a:endParaRPr lang="en-US" sz="2000" b="1">
              <a:solidFill>
                <a:schemeClr val="bg1">
                  <a:lumMod val="95000"/>
                </a:schemeClr>
              </a:solidFill>
              <a:latin typeface="Segoe UI" panose="020B0502040204020203" pitchFamily="34" charset="0"/>
              <a:cs typeface="Segoe UI" panose="020B0502040204020203" pitchFamily="34" charset="0"/>
            </a:endParaRPr>
          </a:p>
        </p:txBody>
      </p:sp>
      <p:sp>
        <p:nvSpPr>
          <p:cNvPr id="28" name="Isosceles Triangle 27">
            <a:extLst>
              <a:ext uri="{FF2B5EF4-FFF2-40B4-BE49-F238E27FC236}">
                <a16:creationId xmlns:a16="http://schemas.microsoft.com/office/drawing/2014/main" id="{B8E331AD-339B-8DD3-8038-B650347F7980}"/>
              </a:ext>
            </a:extLst>
          </p:cNvPr>
          <p:cNvSpPr/>
          <p:nvPr/>
        </p:nvSpPr>
        <p:spPr>
          <a:xfrm>
            <a:off x="1833101" y="2693557"/>
            <a:ext cx="690325" cy="17610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Text Placeholder 2">
            <a:extLst>
              <a:ext uri="{FF2B5EF4-FFF2-40B4-BE49-F238E27FC236}">
                <a16:creationId xmlns:a16="http://schemas.microsoft.com/office/drawing/2014/main" id="{03A70B14-2365-3BD3-5288-F8FDBB47A19E}"/>
              </a:ext>
            </a:extLst>
          </p:cNvPr>
          <p:cNvSpPr txBox="1">
            <a:spLocks/>
          </p:cNvSpPr>
          <p:nvPr/>
        </p:nvSpPr>
        <p:spPr>
          <a:xfrm>
            <a:off x="3364711" y="1343969"/>
            <a:ext cx="2439960" cy="493460"/>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b="1">
                <a:solidFill>
                  <a:schemeClr val="bg1">
                    <a:lumMod val="75000"/>
                  </a:schemeClr>
                </a:solidFill>
                <a:latin typeface="Segoe UI" panose="020B0502040204020203" pitchFamily="34" charset="0"/>
                <a:cs typeface="Segoe UI" panose="020B0502040204020203" pitchFamily="34" charset="0"/>
              </a:rPr>
              <a:t>Buranda</a:t>
            </a:r>
          </a:p>
        </p:txBody>
      </p:sp>
      <p:sp>
        <p:nvSpPr>
          <p:cNvPr id="30" name="Isosceles Triangle 29">
            <a:extLst>
              <a:ext uri="{FF2B5EF4-FFF2-40B4-BE49-F238E27FC236}">
                <a16:creationId xmlns:a16="http://schemas.microsoft.com/office/drawing/2014/main" id="{BCDB58AD-EF83-70C1-54C1-A752A1349829}"/>
              </a:ext>
            </a:extLst>
          </p:cNvPr>
          <p:cNvSpPr/>
          <p:nvPr/>
        </p:nvSpPr>
        <p:spPr>
          <a:xfrm>
            <a:off x="4397091" y="2693557"/>
            <a:ext cx="690325" cy="17610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Text Placeholder 2">
            <a:extLst>
              <a:ext uri="{FF2B5EF4-FFF2-40B4-BE49-F238E27FC236}">
                <a16:creationId xmlns:a16="http://schemas.microsoft.com/office/drawing/2014/main" id="{B9F904C9-6BEC-E39E-217A-F9A5B6425985}"/>
              </a:ext>
            </a:extLst>
          </p:cNvPr>
          <p:cNvSpPr txBox="1">
            <a:spLocks/>
          </p:cNvSpPr>
          <p:nvPr/>
        </p:nvSpPr>
        <p:spPr>
          <a:xfrm>
            <a:off x="6306948" y="1343969"/>
            <a:ext cx="2439960" cy="493460"/>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b="1" err="1">
                <a:solidFill>
                  <a:schemeClr val="bg1">
                    <a:lumMod val="75000"/>
                  </a:schemeClr>
                </a:solidFill>
                <a:latin typeface="Segoe UI" panose="020B0502040204020203" pitchFamily="34" charset="0"/>
                <a:cs typeface="Segoe UI" panose="020B0502040204020203" pitchFamily="34" charset="0"/>
              </a:rPr>
              <a:t>Zemla</a:t>
            </a:r>
            <a:endParaRPr lang="en-US" sz="2000" b="1">
              <a:solidFill>
                <a:schemeClr val="bg1">
                  <a:lumMod val="75000"/>
                </a:schemeClr>
              </a:solidFill>
              <a:latin typeface="Segoe UI" panose="020B0502040204020203" pitchFamily="34" charset="0"/>
              <a:cs typeface="Segoe UI" panose="020B0502040204020203" pitchFamily="34" charset="0"/>
            </a:endParaRPr>
          </a:p>
        </p:txBody>
      </p:sp>
      <p:sp>
        <p:nvSpPr>
          <p:cNvPr id="32" name="Isosceles Triangle 31">
            <a:extLst>
              <a:ext uri="{FF2B5EF4-FFF2-40B4-BE49-F238E27FC236}">
                <a16:creationId xmlns:a16="http://schemas.microsoft.com/office/drawing/2014/main" id="{D4B6807F-59E7-AFED-9494-9A477A971B14}"/>
              </a:ext>
            </a:extLst>
          </p:cNvPr>
          <p:cNvSpPr/>
          <p:nvPr/>
        </p:nvSpPr>
        <p:spPr>
          <a:xfrm>
            <a:off x="7085846" y="2693557"/>
            <a:ext cx="690325" cy="17610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Text Placeholder 2">
            <a:extLst>
              <a:ext uri="{FF2B5EF4-FFF2-40B4-BE49-F238E27FC236}">
                <a16:creationId xmlns:a16="http://schemas.microsoft.com/office/drawing/2014/main" id="{F6BF0282-55BC-92A4-BD1A-15167779B1EB}"/>
              </a:ext>
            </a:extLst>
          </p:cNvPr>
          <p:cNvSpPr txBox="1">
            <a:spLocks/>
          </p:cNvSpPr>
          <p:nvPr/>
        </p:nvSpPr>
        <p:spPr>
          <a:xfrm>
            <a:off x="9127815" y="1343969"/>
            <a:ext cx="2439960" cy="493460"/>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b="1" err="1">
                <a:solidFill>
                  <a:schemeClr val="bg1">
                    <a:lumMod val="75000"/>
                  </a:schemeClr>
                </a:solidFill>
                <a:latin typeface="Segoe UI" panose="020B0502040204020203" pitchFamily="34" charset="0"/>
                <a:cs typeface="Segoe UI" panose="020B0502040204020203" pitchFamily="34" charset="0"/>
              </a:rPr>
              <a:t>Elbonia</a:t>
            </a:r>
            <a:endParaRPr lang="en-US" sz="2000" b="1">
              <a:solidFill>
                <a:schemeClr val="bg1">
                  <a:lumMod val="75000"/>
                </a:schemeClr>
              </a:solidFill>
              <a:latin typeface="Segoe UI" panose="020B0502040204020203" pitchFamily="34" charset="0"/>
              <a:cs typeface="Segoe UI" panose="020B0502040204020203" pitchFamily="34" charset="0"/>
            </a:endParaRPr>
          </a:p>
        </p:txBody>
      </p:sp>
      <p:sp>
        <p:nvSpPr>
          <p:cNvPr id="34" name="Text Placeholder 2">
            <a:extLst>
              <a:ext uri="{FF2B5EF4-FFF2-40B4-BE49-F238E27FC236}">
                <a16:creationId xmlns:a16="http://schemas.microsoft.com/office/drawing/2014/main" id="{58796F06-2344-5DA7-3134-3338B8A6C3AE}"/>
              </a:ext>
            </a:extLst>
          </p:cNvPr>
          <p:cNvSpPr txBox="1">
            <a:spLocks/>
          </p:cNvSpPr>
          <p:nvPr/>
        </p:nvSpPr>
        <p:spPr>
          <a:xfrm>
            <a:off x="9205477" y="2580430"/>
            <a:ext cx="2491274" cy="1672224"/>
          </a:xfrm>
          <a:prstGeom prst="rect">
            <a:avLst/>
          </a:prstGeom>
        </p:spPr>
        <p:txBody>
          <a:bodyPr vert="horz" wrap="square"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Wingdings" panose="05000000000000000000" pitchFamily="2" charset="2"/>
              <a:buChar char="§"/>
            </a:pPr>
            <a:r>
              <a:rPr lang="en-GB" sz="1550">
                <a:solidFill>
                  <a:srgbClr val="000000"/>
                </a:solidFill>
                <a:latin typeface="Arial" panose="020B0604020202020204" pitchFamily="34" charset="0"/>
                <a:cs typeface="Arial" panose="020B0604020202020204" pitchFamily="34" charset="0"/>
              </a:rPr>
              <a:t>Training by Danang University - STEM and PBL: Jan 23</a:t>
            </a:r>
          </a:p>
          <a:p>
            <a:pPr marL="285750" indent="-285750" fontAlgn="base">
              <a:buFont typeface="Wingdings" panose="05000000000000000000" pitchFamily="2" charset="2"/>
              <a:buChar char="§"/>
            </a:pPr>
            <a:r>
              <a:rPr lang="en-GB" sz="1550">
                <a:solidFill>
                  <a:srgbClr val="000000"/>
                </a:solidFill>
                <a:latin typeface="Arial" panose="020B0604020202020204" pitchFamily="34" charset="0"/>
                <a:cs typeface="Arial" panose="020B0604020202020204" pitchFamily="34" charset="0"/>
              </a:rPr>
              <a:t>September and Oct 23 - Application training provided by ELSA</a:t>
            </a:r>
          </a:p>
        </p:txBody>
      </p:sp>
      <p:sp>
        <p:nvSpPr>
          <p:cNvPr id="35" name="Rectangle: Top Corners Rounded 34">
            <a:extLst>
              <a:ext uri="{FF2B5EF4-FFF2-40B4-BE49-F238E27FC236}">
                <a16:creationId xmlns:a16="http://schemas.microsoft.com/office/drawing/2014/main" id="{D2FD91A7-0641-540B-68BE-44EB265DF97C}"/>
              </a:ext>
            </a:extLst>
          </p:cNvPr>
          <p:cNvSpPr/>
          <p:nvPr/>
        </p:nvSpPr>
        <p:spPr>
          <a:xfrm>
            <a:off x="3231102" y="1994337"/>
            <a:ext cx="2803468" cy="2819105"/>
          </a:xfrm>
          <a:prstGeom prst="round2SameRect">
            <a:avLst>
              <a:gd name="adj1" fmla="val 0"/>
              <a:gd name="adj2" fmla="val 52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solidFill>
                <a:schemeClr val="bg1">
                  <a:lumMod val="75000"/>
                </a:schemeClr>
              </a:solidFill>
            </a:endParaRPr>
          </a:p>
        </p:txBody>
      </p:sp>
      <p:sp>
        <p:nvSpPr>
          <p:cNvPr id="36" name="Isosceles Triangle 35">
            <a:extLst>
              <a:ext uri="{FF2B5EF4-FFF2-40B4-BE49-F238E27FC236}">
                <a16:creationId xmlns:a16="http://schemas.microsoft.com/office/drawing/2014/main" id="{D758F617-007F-5824-047D-61EFDA4FFC3D}"/>
              </a:ext>
            </a:extLst>
          </p:cNvPr>
          <p:cNvSpPr/>
          <p:nvPr/>
        </p:nvSpPr>
        <p:spPr>
          <a:xfrm>
            <a:off x="1372464" y="1866981"/>
            <a:ext cx="690325" cy="17610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p>
        </p:txBody>
      </p:sp>
      <p:sp>
        <p:nvSpPr>
          <p:cNvPr id="37" name="Isosceles Triangle 36">
            <a:extLst>
              <a:ext uri="{FF2B5EF4-FFF2-40B4-BE49-F238E27FC236}">
                <a16:creationId xmlns:a16="http://schemas.microsoft.com/office/drawing/2014/main" id="{E9F0CEE0-184A-834D-15F7-41ABD711AF08}"/>
              </a:ext>
            </a:extLst>
          </p:cNvPr>
          <p:cNvSpPr/>
          <p:nvPr/>
        </p:nvSpPr>
        <p:spPr>
          <a:xfrm>
            <a:off x="4240752" y="1867226"/>
            <a:ext cx="690325" cy="17610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Isosceles Triangle 37">
            <a:extLst>
              <a:ext uri="{FF2B5EF4-FFF2-40B4-BE49-F238E27FC236}">
                <a16:creationId xmlns:a16="http://schemas.microsoft.com/office/drawing/2014/main" id="{B194E008-A1EF-F626-0922-D8DA953FEBC9}"/>
              </a:ext>
            </a:extLst>
          </p:cNvPr>
          <p:cNvSpPr/>
          <p:nvPr/>
        </p:nvSpPr>
        <p:spPr>
          <a:xfrm>
            <a:off x="7181766" y="1877744"/>
            <a:ext cx="690325" cy="17610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Isosceles Triangle 38">
            <a:extLst>
              <a:ext uri="{FF2B5EF4-FFF2-40B4-BE49-F238E27FC236}">
                <a16:creationId xmlns:a16="http://schemas.microsoft.com/office/drawing/2014/main" id="{D0959F1C-3A3C-78A7-DEDD-2890A10ADB30}"/>
              </a:ext>
            </a:extLst>
          </p:cNvPr>
          <p:cNvSpPr/>
          <p:nvPr/>
        </p:nvSpPr>
        <p:spPr>
          <a:xfrm>
            <a:off x="10002633" y="1877744"/>
            <a:ext cx="690325" cy="17610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Rectangle: Top Corners Rounded 39">
            <a:extLst>
              <a:ext uri="{FF2B5EF4-FFF2-40B4-BE49-F238E27FC236}">
                <a16:creationId xmlns:a16="http://schemas.microsoft.com/office/drawing/2014/main" id="{23D7BF7B-9FB8-2B58-55C6-EFDB16968C8A}"/>
              </a:ext>
            </a:extLst>
          </p:cNvPr>
          <p:cNvSpPr/>
          <p:nvPr/>
        </p:nvSpPr>
        <p:spPr>
          <a:xfrm>
            <a:off x="6140953" y="1997186"/>
            <a:ext cx="2790730" cy="2816371"/>
          </a:xfrm>
          <a:prstGeom prst="round2SameRect">
            <a:avLst>
              <a:gd name="adj1" fmla="val 0"/>
              <a:gd name="adj2" fmla="val 52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p>
        </p:txBody>
      </p:sp>
      <p:sp>
        <p:nvSpPr>
          <p:cNvPr id="41" name="Rectangle: Top Corners Rounded 40">
            <a:extLst>
              <a:ext uri="{FF2B5EF4-FFF2-40B4-BE49-F238E27FC236}">
                <a16:creationId xmlns:a16="http://schemas.microsoft.com/office/drawing/2014/main" id="{0740783B-0ADC-8F26-8F6F-0F98C04CB874}"/>
              </a:ext>
            </a:extLst>
          </p:cNvPr>
          <p:cNvSpPr/>
          <p:nvPr/>
        </p:nvSpPr>
        <p:spPr>
          <a:xfrm>
            <a:off x="322262" y="2010954"/>
            <a:ext cx="2790730" cy="2803157"/>
          </a:xfrm>
          <a:prstGeom prst="round2SameRect">
            <a:avLst>
              <a:gd name="adj1" fmla="val 0"/>
              <a:gd name="adj2" fmla="val 52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b="1"/>
          </a:p>
        </p:txBody>
      </p:sp>
      <p:sp>
        <p:nvSpPr>
          <p:cNvPr id="42" name="Text Placeholder 2">
            <a:extLst>
              <a:ext uri="{FF2B5EF4-FFF2-40B4-BE49-F238E27FC236}">
                <a16:creationId xmlns:a16="http://schemas.microsoft.com/office/drawing/2014/main" id="{85E37D6D-4455-5947-8F49-556D76F4FF3F}"/>
              </a:ext>
            </a:extLst>
          </p:cNvPr>
          <p:cNvSpPr txBox="1">
            <a:spLocks/>
          </p:cNvSpPr>
          <p:nvPr/>
        </p:nvSpPr>
        <p:spPr>
          <a:xfrm>
            <a:off x="6617617" y="2580430"/>
            <a:ext cx="2129291" cy="1672224"/>
          </a:xfrm>
          <a:prstGeom prst="rect">
            <a:avLst/>
          </a:prstGeom>
        </p:spPr>
        <p:txBody>
          <a:bodyPr vert="horz" wrap="square"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550">
                <a:solidFill>
                  <a:srgbClr val="000000"/>
                </a:solidFill>
                <a:latin typeface="Arial" panose="020B0604020202020204" pitchFamily="34" charset="0"/>
                <a:cs typeface="Arial" panose="020B0604020202020204" pitchFamily="34" charset="0"/>
              </a:rPr>
              <a:t>Ongoing support provided by TESDA with a 5-day TTT program on Oct 23</a:t>
            </a:r>
            <a:endParaRPr lang="en-US" sz="1550">
              <a:solidFill>
                <a:srgbClr val="000000"/>
              </a:solidFill>
              <a:latin typeface="Arial" panose="020B0604020202020204" pitchFamily="34" charset="0"/>
              <a:cs typeface="Arial" panose="020B0604020202020204" pitchFamily="34" charset="0"/>
            </a:endParaRPr>
          </a:p>
        </p:txBody>
      </p:sp>
      <p:sp>
        <p:nvSpPr>
          <p:cNvPr id="43" name="Text Placeholder 2">
            <a:extLst>
              <a:ext uri="{FF2B5EF4-FFF2-40B4-BE49-F238E27FC236}">
                <a16:creationId xmlns:a16="http://schemas.microsoft.com/office/drawing/2014/main" id="{B3EA261B-23BC-D9EA-20C9-1F5E0F920CBE}"/>
              </a:ext>
            </a:extLst>
          </p:cNvPr>
          <p:cNvSpPr txBox="1">
            <a:spLocks/>
          </p:cNvSpPr>
          <p:nvPr/>
        </p:nvSpPr>
        <p:spPr>
          <a:xfrm>
            <a:off x="3329107" y="2294325"/>
            <a:ext cx="2705463" cy="2614054"/>
          </a:xfrm>
          <a:prstGeom prst="rect">
            <a:avLst/>
          </a:prstGeom>
        </p:spPr>
        <p:txBody>
          <a:bodyPr vert="horz" wrap="square"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Wingdings" panose="05000000000000000000" pitchFamily="2" charset="2"/>
              <a:buChar char="§"/>
            </a:pPr>
            <a:r>
              <a:rPr lang="en-GB" sz="1550">
                <a:solidFill>
                  <a:srgbClr val="000000"/>
                </a:solidFill>
                <a:latin typeface="Arial" panose="020B0604020202020204" pitchFamily="34" charset="0"/>
                <a:cs typeface="Arial" panose="020B0604020202020204" pitchFamily="34" charset="0"/>
              </a:rPr>
              <a:t>Workshop1 &amp; 2: Sept &amp; Nov 22 in person workshops STEM</a:t>
            </a:r>
          </a:p>
          <a:p>
            <a:pPr marL="285750" indent="-285750" fontAlgn="base">
              <a:buFont typeface="Wingdings" panose="05000000000000000000" pitchFamily="2" charset="2"/>
              <a:buChar char="§"/>
            </a:pPr>
            <a:r>
              <a:rPr lang="en-GB" sz="1550">
                <a:solidFill>
                  <a:srgbClr val="000000"/>
                </a:solidFill>
                <a:latin typeface="Arial" panose="020B0604020202020204" pitchFamily="34" charset="0"/>
                <a:cs typeface="Arial" panose="020B0604020202020204" pitchFamily="34" charset="0"/>
              </a:rPr>
              <a:t>Workshop 3: Apr 23 in person workshop STEM</a:t>
            </a:r>
          </a:p>
          <a:p>
            <a:pPr marL="285750" indent="-285750" fontAlgn="base">
              <a:buFont typeface="Wingdings" panose="05000000000000000000" pitchFamily="2" charset="2"/>
              <a:buChar char="§"/>
            </a:pPr>
            <a:r>
              <a:rPr lang="en-GB" sz="1550">
                <a:solidFill>
                  <a:srgbClr val="000000"/>
                </a:solidFill>
                <a:latin typeface="Arial" panose="020B0604020202020204" pitchFamily="34" charset="0"/>
                <a:cs typeface="Arial" panose="020B0604020202020204" pitchFamily="34" charset="0"/>
              </a:rPr>
              <a:t>Workshop 4: Jul 23 in person workshop STEM</a:t>
            </a:r>
          </a:p>
          <a:p>
            <a:pPr marL="285750" indent="-285750" fontAlgn="base">
              <a:buFont typeface="Wingdings" panose="05000000000000000000" pitchFamily="2" charset="2"/>
              <a:buChar char="§"/>
            </a:pPr>
            <a:r>
              <a:rPr lang="en-GB" sz="1550">
                <a:solidFill>
                  <a:srgbClr val="000000"/>
                </a:solidFill>
                <a:latin typeface="Arial" panose="020B0604020202020204" pitchFamily="34" charset="0"/>
                <a:cs typeface="Arial" panose="020B0604020202020204" pitchFamily="34" charset="0"/>
              </a:rPr>
              <a:t>Workshop 5 &amp; 6: Sept and Oct 2023 in person  STEM</a:t>
            </a:r>
          </a:p>
        </p:txBody>
      </p:sp>
      <p:sp>
        <p:nvSpPr>
          <p:cNvPr id="44" name="Text Placeholder 2">
            <a:extLst>
              <a:ext uri="{FF2B5EF4-FFF2-40B4-BE49-F238E27FC236}">
                <a16:creationId xmlns:a16="http://schemas.microsoft.com/office/drawing/2014/main" id="{8C911490-D865-3480-4193-CE19B806A0DB}"/>
              </a:ext>
            </a:extLst>
          </p:cNvPr>
          <p:cNvSpPr txBox="1">
            <a:spLocks/>
          </p:cNvSpPr>
          <p:nvPr/>
        </p:nvSpPr>
        <p:spPr>
          <a:xfrm>
            <a:off x="508166" y="2580430"/>
            <a:ext cx="2335283" cy="1672224"/>
          </a:xfrm>
          <a:prstGeom prst="rect">
            <a:avLst/>
          </a:prstGeom>
        </p:spPr>
        <p:txBody>
          <a:bodyPr vert="horz" wrap="square"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fontAlgn="base">
              <a:buFont typeface="Wingdings" panose="05000000000000000000" pitchFamily="2" charset="2"/>
              <a:buChar char="§"/>
            </a:pPr>
            <a:r>
              <a:rPr lang="en-GB" sz="1550" b="0" i="0">
                <a:solidFill>
                  <a:srgbClr val="000000"/>
                </a:solidFill>
                <a:effectLst/>
                <a:latin typeface="Arial" panose="020B0604020202020204" pitchFamily="34" charset="0"/>
                <a:cs typeface="Arial" panose="020B0604020202020204" pitchFamily="34" charset="0"/>
              </a:rPr>
              <a:t>Workshop 1: Dec 22 in person STEM</a:t>
            </a:r>
          </a:p>
          <a:p>
            <a:pPr marL="285750" indent="-285750" algn="l" fontAlgn="base">
              <a:buFont typeface="Wingdings" panose="05000000000000000000" pitchFamily="2" charset="2"/>
              <a:buChar char="§"/>
            </a:pPr>
            <a:r>
              <a:rPr lang="en-GB" sz="1550" b="0" i="0">
                <a:solidFill>
                  <a:srgbClr val="000000"/>
                </a:solidFill>
                <a:effectLst/>
                <a:latin typeface="Arial" panose="020B0604020202020204" pitchFamily="34" charset="0"/>
                <a:cs typeface="Arial" panose="020B0604020202020204" pitchFamily="34" charset="0"/>
              </a:rPr>
              <a:t>Workshop 2: Feb 23 in person STEM</a:t>
            </a:r>
          </a:p>
          <a:p>
            <a:pPr marL="285750" indent="-285750" algn="l" fontAlgn="base">
              <a:buFont typeface="Wingdings" panose="05000000000000000000" pitchFamily="2" charset="2"/>
              <a:buChar char="§"/>
            </a:pPr>
            <a:r>
              <a:rPr lang="en-GB" sz="1550" b="0" i="0">
                <a:solidFill>
                  <a:srgbClr val="000000"/>
                </a:solidFill>
                <a:effectLst/>
                <a:latin typeface="Arial" panose="020B0604020202020204" pitchFamily="34" charset="0"/>
                <a:cs typeface="Arial" panose="020B0604020202020204" pitchFamily="34" charset="0"/>
              </a:rPr>
              <a:t>Workshop 3: Jul 23 in person STEM</a:t>
            </a:r>
            <a:r>
              <a:rPr lang="en-US" sz="155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0196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LP+OASIS Survey Methodology - </a:t>
            </a:r>
            <a:r>
              <a:rPr lang="en-GB" err="1"/>
              <a:t>Malinya</a:t>
            </a:r>
            <a:endParaRPr lang="en-US"/>
          </a:p>
        </p:txBody>
      </p:sp>
      <p:sp>
        <p:nvSpPr>
          <p:cNvPr id="5" name="Text Placeholder 4">
            <a:extLst>
              <a:ext uri="{FF2B5EF4-FFF2-40B4-BE49-F238E27FC236}">
                <a16:creationId xmlns:a16="http://schemas.microsoft.com/office/drawing/2014/main" id="{A41DED51-23CC-C071-F04B-09610866A432}"/>
              </a:ext>
            </a:extLst>
          </p:cNvPr>
          <p:cNvSpPr>
            <a:spLocks noGrp="1"/>
          </p:cNvSpPr>
          <p:nvPr>
            <p:ph type="body" sz="quarter" idx="12"/>
          </p:nvPr>
        </p:nvSpPr>
        <p:spPr/>
        <p:txBody>
          <a:bodyPr lIns="91440" tIns="45720" rIns="91440" bIns="45720" anchor="t"/>
          <a:lstStyle/>
          <a:p>
            <a:pPr marL="285750" indent="-285750">
              <a:lnSpc>
                <a:spcPct val="150000"/>
              </a:lnSpc>
              <a:buFont typeface="Arial" panose="05000000000000000000" pitchFamily="2" charset="2"/>
              <a:buChar char="•"/>
            </a:pPr>
            <a:r>
              <a:rPr lang="en-GB" sz="1600">
                <a:solidFill>
                  <a:srgbClr val="000000"/>
                </a:solidFill>
                <a:latin typeface="Arial"/>
                <a:cs typeface="Arial"/>
              </a:rPr>
              <a:t>LP+ OASIS  is a secure, scalable, cloud-based full-service survey, data collection and analysis tool. It offers the ability to use any number of frameworks to collect data for either gap analysis or maturity measurement models. </a:t>
            </a:r>
          </a:p>
          <a:p>
            <a:pPr marL="285750" indent="-285750">
              <a:lnSpc>
                <a:spcPct val="150000"/>
              </a:lnSpc>
              <a:buFont typeface="Wingdings" panose="05000000000000000000" pitchFamily="2" charset="2"/>
              <a:buChar char="§"/>
            </a:pPr>
            <a:r>
              <a:rPr lang="en-GB" sz="1600">
                <a:solidFill>
                  <a:srgbClr val="000000"/>
                </a:solidFill>
                <a:latin typeface="Arial"/>
                <a:cs typeface="Arial"/>
              </a:rPr>
              <a:t>For </a:t>
            </a:r>
            <a:r>
              <a:rPr lang="en-GB" sz="1600" err="1">
                <a:solidFill>
                  <a:srgbClr val="000000"/>
                </a:solidFill>
                <a:latin typeface="Arial"/>
                <a:cs typeface="Arial"/>
              </a:rPr>
              <a:t>Malinya</a:t>
            </a:r>
            <a:r>
              <a:rPr lang="en-GB" sz="1600">
                <a:solidFill>
                  <a:srgbClr val="000000"/>
                </a:solidFill>
                <a:latin typeface="Arial"/>
                <a:cs typeface="Arial"/>
              </a:rPr>
              <a:t>, the basic version of the LP+OASIS tool (V1.0) was used, in line with the country's education maturity.</a:t>
            </a:r>
            <a:endParaRPr lang="en-US" sz="1600">
              <a:solidFill>
                <a:srgbClr val="000000"/>
              </a:solidFill>
              <a:latin typeface="Arial"/>
              <a:cs typeface="Arial"/>
            </a:endParaRPr>
          </a:p>
          <a:p>
            <a:pPr marL="285750" indent="-285750">
              <a:lnSpc>
                <a:spcPct val="150000"/>
              </a:lnSpc>
              <a:buFont typeface="Wingdings" panose="05000000000000000000" pitchFamily="2" charset="2"/>
              <a:buChar char="§"/>
            </a:pPr>
            <a:r>
              <a:rPr lang="en-US" sz="1600">
                <a:solidFill>
                  <a:srgbClr val="000000"/>
                </a:solidFill>
                <a:latin typeface="Arial"/>
                <a:cs typeface="Arial"/>
              </a:rPr>
              <a:t>The survey in </a:t>
            </a:r>
            <a:r>
              <a:rPr lang="en-US" sz="1600" err="1">
                <a:solidFill>
                  <a:srgbClr val="000000"/>
                </a:solidFill>
                <a:latin typeface="Arial"/>
                <a:cs typeface="Arial"/>
              </a:rPr>
              <a:t>Malinya</a:t>
            </a:r>
            <a:r>
              <a:rPr lang="en-US" sz="1600">
                <a:solidFill>
                  <a:srgbClr val="000000"/>
                </a:solidFill>
                <a:latin typeface="Arial"/>
                <a:cs typeface="Arial"/>
              </a:rPr>
              <a:t> was conducted in June and July 2024, at the end of the two-year TRDR  intervention project. </a:t>
            </a:r>
            <a:endParaRPr lang="en-GB" sz="1600">
              <a:solidFill>
                <a:srgbClr val="000000"/>
              </a:solidFill>
              <a:latin typeface="Arial"/>
              <a:cs typeface="Arial"/>
            </a:endParaRPr>
          </a:p>
          <a:p>
            <a:pPr marL="285750" indent="-285750">
              <a:lnSpc>
                <a:spcPct val="150000"/>
              </a:lnSpc>
              <a:buFont typeface="Wingdings" panose="05000000000000000000" pitchFamily="2" charset="2"/>
              <a:buChar char="§"/>
            </a:pPr>
            <a:r>
              <a:rPr lang="en-US" sz="1600">
                <a:solidFill>
                  <a:srgbClr val="000000"/>
                </a:solidFill>
                <a:latin typeface="Arial"/>
                <a:cs typeface="Arial"/>
              </a:rPr>
              <a:t>The survey incorporating the 14 TRDR Project Trained teachers and 261 other teachers for comparison purposes. </a:t>
            </a:r>
          </a:p>
          <a:p>
            <a:pPr marL="285750" indent="-285750">
              <a:lnSpc>
                <a:spcPct val="150000"/>
              </a:lnSpc>
              <a:buFont typeface="Wingdings" panose="05000000000000000000" pitchFamily="2" charset="2"/>
              <a:buChar char="§"/>
            </a:pPr>
            <a:r>
              <a:rPr lang="en-US" sz="1600" i="1">
                <a:solidFill>
                  <a:srgbClr val="000000"/>
                </a:solidFill>
                <a:latin typeface="Arial"/>
                <a:cs typeface="Arial"/>
              </a:rPr>
              <a:t>Note: Given the relatively small number of TRDR project trained teachers caution must be used when interpreting the results. </a:t>
            </a:r>
          </a:p>
          <a:p>
            <a:pPr>
              <a:lnSpc>
                <a:spcPct val="150000"/>
              </a:lnSpc>
            </a:pPr>
            <a:endParaRPr lang="en-US" sz="1600">
              <a:solidFill>
                <a:srgbClr val="000000"/>
              </a:solidFill>
            </a:endParaRPr>
          </a:p>
        </p:txBody>
      </p:sp>
    </p:spTree>
    <p:extLst>
      <p:ext uri="{BB962C8B-B14F-4D97-AF65-F5344CB8AC3E}">
        <p14:creationId xmlns:p14="http://schemas.microsoft.com/office/powerpoint/2010/main" val="356309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3FDD2-4136-04C0-9F06-6672991AE780}"/>
              </a:ext>
            </a:extLst>
          </p:cNvPr>
          <p:cNvSpPr>
            <a:spLocks noGrp="1"/>
          </p:cNvSpPr>
          <p:nvPr>
            <p:ph type="ftr" sz="quarter" idx="10"/>
          </p:nvPr>
        </p:nvSpPr>
        <p:spPr/>
        <p:txBody>
          <a:bodyPr/>
          <a:lstStyle/>
          <a:p>
            <a:r>
              <a:rPr lang="en-US" baseline="-25000"/>
              <a:t>LP+OASIS - Teacher Readiness Diagnostics Report (TRDR)</a:t>
            </a:r>
            <a:endParaRPr lang="en-US"/>
          </a:p>
        </p:txBody>
      </p:sp>
      <p:sp>
        <p:nvSpPr>
          <p:cNvPr id="4" name="Text Placeholder 3">
            <a:extLst>
              <a:ext uri="{FF2B5EF4-FFF2-40B4-BE49-F238E27FC236}">
                <a16:creationId xmlns:a16="http://schemas.microsoft.com/office/drawing/2014/main" id="{A5011373-99C6-4024-9AF8-7080EBA65F94}"/>
              </a:ext>
            </a:extLst>
          </p:cNvPr>
          <p:cNvSpPr>
            <a:spLocks noGrp="1"/>
          </p:cNvSpPr>
          <p:nvPr>
            <p:ph type="body" sz="quarter" idx="11"/>
          </p:nvPr>
        </p:nvSpPr>
        <p:spPr/>
        <p:txBody>
          <a:bodyPr/>
          <a:lstStyle/>
          <a:p>
            <a:r>
              <a:rPr lang="en-GB"/>
              <a:t>Finding Summary</a:t>
            </a:r>
            <a:endParaRPr lang="en-US"/>
          </a:p>
        </p:txBody>
      </p:sp>
      <p:sp>
        <p:nvSpPr>
          <p:cNvPr id="5" name="Text Placeholder 4">
            <a:extLst>
              <a:ext uri="{FF2B5EF4-FFF2-40B4-BE49-F238E27FC236}">
                <a16:creationId xmlns:a16="http://schemas.microsoft.com/office/drawing/2014/main" id="{A41DED51-23CC-C071-F04B-09610866A432}"/>
              </a:ext>
            </a:extLst>
          </p:cNvPr>
          <p:cNvSpPr>
            <a:spLocks noGrp="1"/>
          </p:cNvSpPr>
          <p:nvPr>
            <p:ph type="body" sz="quarter" idx="12"/>
          </p:nvPr>
        </p:nvSpPr>
        <p:spPr>
          <a:xfrm>
            <a:off x="409121" y="846438"/>
            <a:ext cx="11310258" cy="5479415"/>
          </a:xfrm>
        </p:spPr>
        <p:txBody>
          <a:bodyPr lIns="91440" tIns="45720" rIns="91440" bIns="91440" anchor="t">
            <a:normAutofit fontScale="85000" lnSpcReduction="10000"/>
          </a:bodyPr>
          <a:lstStyle/>
          <a:p>
            <a:pPr marL="285750" indent="-285750">
              <a:lnSpc>
                <a:spcPct val="150000"/>
              </a:lnSpc>
              <a:buFont typeface="Wingdings" panose="05000000000000000000" pitchFamily="2" charset="2"/>
              <a:buChar char="§"/>
            </a:pPr>
            <a:r>
              <a:rPr lang="en-GB" sz="1600">
                <a:solidFill>
                  <a:srgbClr val="000000"/>
                </a:solidFill>
              </a:rPr>
              <a:t>Over the two years of the TRDR project, the teachers were given 3 workshops to help them meet the objectives of the intervention.</a:t>
            </a:r>
          </a:p>
          <a:p>
            <a:pPr marL="285750" indent="-285750">
              <a:lnSpc>
                <a:spcPct val="150000"/>
              </a:lnSpc>
              <a:buFont typeface="Wingdings" panose="05000000000000000000" pitchFamily="2" charset="2"/>
              <a:buChar char="§"/>
            </a:pPr>
            <a:r>
              <a:rPr lang="en-GB" sz="1600">
                <a:solidFill>
                  <a:srgbClr val="000000"/>
                </a:solidFill>
                <a:latin typeface="Arial"/>
                <a:cs typeface="Arial"/>
              </a:rPr>
              <a:t>The workshops for this project focused on the development of teachers’ skills with the aim of promoting student-centred learning techniques. In addition, Project-Based Learning (PBL) workshops were organized in July 2023, where the strategies and plans developed by the teachers were discussed, and the methods outlined to further use PBL in the teaching and learning at the schools. </a:t>
            </a:r>
            <a:r>
              <a:rPr lang="en-GB" sz="1600" u="sng">
                <a:solidFill>
                  <a:srgbClr val="000000"/>
                </a:solidFill>
                <a:latin typeface="Arial"/>
                <a:cs typeface="Arial"/>
              </a:rPr>
              <a:t>The benefits of this form of development is clear in the results achieved. </a:t>
            </a:r>
          </a:p>
          <a:p>
            <a:pPr marL="285750" indent="-285750">
              <a:lnSpc>
                <a:spcPct val="150000"/>
              </a:lnSpc>
              <a:buFont typeface="Wingdings" panose="05000000000000000000" pitchFamily="2" charset="2"/>
              <a:buChar char="§"/>
            </a:pPr>
            <a:r>
              <a:rPr lang="en-GB" sz="1600">
                <a:solidFill>
                  <a:srgbClr val="000000"/>
                </a:solidFill>
                <a:latin typeface="Arial"/>
                <a:cs typeface="Arial"/>
              </a:rPr>
              <a:t>In this survey </a:t>
            </a:r>
            <a:r>
              <a:rPr lang="en-GB" sz="1600" err="1">
                <a:solidFill>
                  <a:srgbClr val="000000"/>
                </a:solidFill>
                <a:latin typeface="Arial"/>
                <a:cs typeface="Arial"/>
              </a:rPr>
              <a:t>Malinya</a:t>
            </a:r>
            <a:r>
              <a:rPr lang="en-GB" sz="1600">
                <a:solidFill>
                  <a:srgbClr val="000000"/>
                </a:solidFill>
                <a:latin typeface="Arial"/>
                <a:cs typeface="Arial"/>
              </a:rPr>
              <a:t> has the highest average score, showing that on average its teachers have a higher level of digital maturity than the other countries teachers. There is a 14.63% difference between the TRDR teachers and non-TRDR teachers, which is significantly greater than the other three countries, suggesting that the TRDR project had greater impact in moving teachers to higher levels of digital maturity.</a:t>
            </a:r>
          </a:p>
          <a:p>
            <a:pPr marL="285750" indent="-285750">
              <a:lnSpc>
                <a:spcPct val="150000"/>
              </a:lnSpc>
              <a:buFont typeface="Wingdings" panose="05000000000000000000" pitchFamily="2" charset="2"/>
              <a:buChar char="§"/>
            </a:pPr>
            <a:r>
              <a:rPr lang="en-GB" sz="1600">
                <a:solidFill>
                  <a:srgbClr val="000000"/>
                </a:solidFill>
                <a:latin typeface="Arial"/>
                <a:cs typeface="Arial"/>
              </a:rPr>
              <a:t>The TRDR  teachers no longer have any ‘Digital Uninitiated’, which form between 1% - 3% of non-TRDR teachers in each of the 6 areas. The highest levels of ‘Digital Uninitiated’ and ‘Digital Novices’ are greatest in the areas of ‘assessment’, ‘empowering learners’ and ‘facilitating learners’ digital competencies’. These are higher order thinking skills, and this lack of competency in these areas is common amongst all TRDR countries. It is also noticeable that in each of the 6 areas, there are a greater percentage of ‘Digital Innovator’ amongst the TRDR  teachers, as well as fewer ‘Digital Novices’. This trend towards innovators has clear benefits for the school as </a:t>
            </a:r>
            <a:r>
              <a:rPr lang="en-US" sz="1600">
                <a:solidFill>
                  <a:srgbClr val="000000"/>
                </a:solidFill>
                <a:latin typeface="Arial"/>
                <a:cs typeface="Arial"/>
              </a:rPr>
              <a:t>‘Digital Innovators’ are those that stand at the forefront of digital innovation in education, setting trends and assisting others on their paths.</a:t>
            </a:r>
            <a:endParaRPr lang="en-GB" sz="1600" b="1">
              <a:solidFill>
                <a:srgbClr val="000000"/>
              </a:solidFill>
              <a:latin typeface="Arial"/>
              <a:cs typeface="Arial"/>
            </a:endParaRPr>
          </a:p>
        </p:txBody>
      </p:sp>
    </p:spTree>
    <p:extLst>
      <p:ext uri="{BB962C8B-B14F-4D97-AF65-F5344CB8AC3E}">
        <p14:creationId xmlns:p14="http://schemas.microsoft.com/office/powerpoint/2010/main" val="135489176"/>
      </p:ext>
    </p:extLst>
  </p:cSld>
  <p:clrMapOvr>
    <a:masterClrMapping/>
  </p:clrMapOvr>
</p:sld>
</file>

<file path=ppt/theme/theme1.xml><?xml version="1.0" encoding="utf-8"?>
<a:theme xmlns:a="http://schemas.openxmlformats.org/drawingml/2006/main" name="Office Theme">
  <a:themeElements>
    <a:clrScheme name="Custom 43">
      <a:dk1>
        <a:sysClr val="windowText" lastClr="000000"/>
      </a:dk1>
      <a:lt1>
        <a:sysClr val="window" lastClr="FFFFFF"/>
      </a:lt1>
      <a:dk2>
        <a:srgbClr val="44546A"/>
      </a:dk2>
      <a:lt2>
        <a:srgbClr val="E7E6E6"/>
      </a:lt2>
      <a:accent1>
        <a:srgbClr val="1BBAC0"/>
      </a:accent1>
      <a:accent2>
        <a:srgbClr val="76DDE2"/>
      </a:accent2>
      <a:accent3>
        <a:srgbClr val="0B0A1A"/>
      </a:accent3>
      <a:accent4>
        <a:srgbClr val="FFB703"/>
      </a:accent4>
      <a:accent5>
        <a:srgbClr val="FB8500"/>
      </a:accent5>
      <a:accent6>
        <a:srgbClr val="70AD47"/>
      </a:accent6>
      <a:hlink>
        <a:srgbClr val="0563C1"/>
      </a:hlink>
      <a:folHlink>
        <a:srgbClr val="954F72"/>
      </a:folHlink>
    </a:clrScheme>
    <a:fontScheme name="Custom 34">
      <a:majorFont>
        <a:latin typeface="Orbitron Black"/>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E823DFEBDEC4C925DBAEE694B8655" ma:contentTypeVersion="17" ma:contentTypeDescription="Create a new document." ma:contentTypeScope="" ma:versionID="1b616a4f71c1bd7849dc14e12a69de1f">
  <xsd:schema xmlns:xsd="http://www.w3.org/2001/XMLSchema" xmlns:xs="http://www.w3.org/2001/XMLSchema" xmlns:p="http://schemas.microsoft.com/office/2006/metadata/properties" xmlns:ns2="861fbd51-2d94-4a3b-a581-aba26eec09a9" xmlns:ns3="b2e3a4ca-6f27-45a0-bcd5-02482044e213" xmlns:ns4="3b739b2a-3080-4b02-95aa-090b91e5ab18" targetNamespace="http://schemas.microsoft.com/office/2006/metadata/properties" ma:root="true" ma:fieldsID="f87f0c7208351b05d15b02b7b7f2663d" ns2:_="" ns3:_="" ns4:_="">
    <xsd:import namespace="861fbd51-2d94-4a3b-a581-aba26eec09a9"/>
    <xsd:import namespace="b2e3a4ca-6f27-45a0-bcd5-02482044e213"/>
    <xsd:import namespace="3b739b2a-3080-4b02-95aa-090b91e5ab18"/>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fbd51-2d94-4a3b-a581-aba26eec09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3b8e312-2ac6-42d9-b7b2-05d4613f9eb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e3a4ca-6f27-45a0-bcd5-02482044e21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739b2a-3080-4b02-95aa-090b91e5ab1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a28a0f0-7755-4ab6-8489-73ba598bc739}" ma:internalName="TaxCatchAll" ma:showField="CatchAllData" ma:web="3b739b2a-3080-4b02-95aa-090b91e5ab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b739b2a-3080-4b02-95aa-090b91e5ab18" xsi:nil="true"/>
    <lcf76f155ced4ddcb4097134ff3c332f xmlns="861fbd51-2d94-4a3b-a581-aba26eec09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4BE36A-7DF4-44EC-B2EF-9D813492665A}">
  <ds:schemaRefs>
    <ds:schemaRef ds:uri="3b739b2a-3080-4b02-95aa-090b91e5ab18"/>
    <ds:schemaRef ds:uri="861fbd51-2d94-4a3b-a581-aba26eec09a9"/>
    <ds:schemaRef ds:uri="b2e3a4ca-6f27-45a0-bcd5-02482044e2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7AA5E3-C79E-4724-A841-51FD96A89DD7}">
  <ds:schemaRefs>
    <ds:schemaRef ds:uri="http://schemas.microsoft.com/sharepoint/v3/contenttype/forms"/>
  </ds:schemaRefs>
</ds:datastoreItem>
</file>

<file path=customXml/itemProps3.xml><?xml version="1.0" encoding="utf-8"?>
<ds:datastoreItem xmlns:ds="http://schemas.openxmlformats.org/officeDocument/2006/customXml" ds:itemID="{4E4E57D2-70F6-457B-B3CC-6DFD56108F96}">
  <ds:schemaRefs>
    <ds:schemaRef ds:uri="3b739b2a-3080-4b02-95aa-090b91e5ab18"/>
    <ds:schemaRef ds:uri="861fbd51-2d94-4a3b-a581-aba26eec09a9"/>
    <ds:schemaRef ds:uri="b2e3a4ca-6f27-45a0-bcd5-02482044e2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3</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Creative Next</dc:creator>
  <cp:revision>1</cp:revision>
  <dcterms:created xsi:type="dcterms:W3CDTF">2021-10-06T07:15:06Z</dcterms:created>
  <dcterms:modified xsi:type="dcterms:W3CDTF">2024-10-21T13:36:13Z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0x01010099BE823DFEBDEC4C925DBAEE694B8655</vt:lpwstr>
  </property>
  <property fmtid="{D5CDD505-2E9C-101B-9397-08002B2CF9AE}" pid="3" name="MediaServiceImageTags">
    <vt:lpwstr/>
  </property>
</Properties>
</file>